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08" r:id="rId3"/>
    <p:sldId id="303" r:id="rId4"/>
    <p:sldId id="307" r:id="rId5"/>
    <p:sldId id="304" r:id="rId6"/>
    <p:sldId id="305" r:id="rId7"/>
    <p:sldId id="306" r:id="rId8"/>
    <p:sldId id="258" r:id="rId9"/>
    <p:sldId id="257" r:id="rId10"/>
    <p:sldId id="263" r:id="rId11"/>
    <p:sldId id="260" r:id="rId12"/>
    <p:sldId id="266" r:id="rId13"/>
    <p:sldId id="261" r:id="rId14"/>
    <p:sldId id="262" r:id="rId15"/>
    <p:sldId id="264" r:id="rId16"/>
    <p:sldId id="265" r:id="rId17"/>
    <p:sldId id="267" r:id="rId18"/>
    <p:sldId id="268" r:id="rId19"/>
    <p:sldId id="270" r:id="rId20"/>
    <p:sldId id="269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302" r:id="rId29"/>
    <p:sldId id="278" r:id="rId30"/>
    <p:sldId id="279" r:id="rId31"/>
    <p:sldId id="301" r:id="rId32"/>
    <p:sldId id="295" r:id="rId33"/>
    <p:sldId id="296" r:id="rId34"/>
    <p:sldId id="297" r:id="rId35"/>
    <p:sldId id="298" r:id="rId36"/>
    <p:sldId id="299" r:id="rId37"/>
    <p:sldId id="300" r:id="rId38"/>
    <p:sldId id="294" r:id="rId39"/>
    <p:sldId id="280" r:id="rId40"/>
    <p:sldId id="292" r:id="rId41"/>
    <p:sldId id="293" r:id="rId42"/>
    <p:sldId id="281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82" r:id="rId52"/>
    <p:sldId id="28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E3"/>
    <a:srgbClr val="FFB7B7"/>
    <a:srgbClr val="EA4443"/>
    <a:srgbClr val="FFA5A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88FC7-DD9D-C54B-B815-A783179175F2}" type="datetimeFigureOut">
              <a:rPr kumimoji="1" lang="ko-KR" altLang="en-US" smtClean="0"/>
              <a:t>2018. 7. 7.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D4F46-651E-2F4F-BD2A-16EDDF4168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25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735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80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0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551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8140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39068-9156-FD4F-A4FD-A2752CA9426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489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66453-60C9-4ED7-968A-F4426E82A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8DA213-6525-4FBD-815D-6276D6777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28861C-1B63-4EEF-95AA-AD90D336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D34950-A4A6-46DC-BF27-49A8D3B2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A875-958E-4CDC-8951-7D77E578A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2CFDE-5B64-4331-9064-55D78B30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A643F-ED43-48AC-BEC5-4C56CE042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792886-3460-4FF4-A292-CD3BE16E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5B91E-8C71-4A46-9E5F-24DAB80A2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76C15-53A7-4E75-A6BF-A1CC0486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17FE23-4882-42CD-91DC-D469872EE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09F9-32E3-4DEC-BE1F-66E8462ED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A04EE0-3AA5-40C5-A9CA-D74DD062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0BCFA4-9A00-4E65-B564-6CDAC5973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27C42-E8A6-487C-8A50-1D55A750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DE45-AF66-4C7B-BEAF-46DFB257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43751-ACC3-432E-8665-C0A27EA26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06C580-C0E0-4C2F-B573-7196B7C1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2F8BF-CDCB-4C36-B444-35B39FF9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7F23A-3C4E-4195-A145-3FD189665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12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803B91-BAB3-4079-8372-367C7B35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5A0F58-3A9F-4B06-81BD-A1FC401F9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26B74-71AC-4708-B4A3-B18A8CA6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C82D21-3BEC-42B5-B60C-754C6866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A85564-689F-41E0-B6E6-39D539A72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550DA-8689-46AE-9DBA-20CFEB49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1D31B2-963F-42A0-A91B-195049F6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4F5F3E-3BD8-47D5-95C5-2212B1B19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B24C94-2596-46E1-878F-C1E628A0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BA8821-2943-4FF0-B5C7-BD31402AF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E7DF0E-5420-4F80-A581-19C2B123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53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5E36-C788-4074-8AF4-0B805514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75DCDC-17BE-4FF3-9EDA-73C537D0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38FF3C-3E5B-4928-9B0B-35E7865F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BB21C-C05C-4081-89D1-52E8ED21A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21BC8B-3CB6-4174-A42B-989FFF4C0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12EA8-B43E-4E67-80A4-652C2A81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21F934-3421-4B44-B164-ADDBFA6E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54188-8A83-45CB-9679-3BF2F5EA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5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F49C4-0844-4FBE-9DB0-C5A694D8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1FD821-9857-481F-9990-C02FBEDB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08DA34-2203-443F-9675-BF1353FB7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F7BD8-8DB8-4AAE-9746-47026072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660F70-9F7C-483A-9BBC-F328BE2E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348F4F-2F56-4874-858D-ACB411FA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7AA4E-6B3D-4208-A390-0AF0993D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595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1B7BB-23D7-44C4-8E2B-762A6D67E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5AF0A-C39F-45B6-8E5A-594CE8F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64C627-BAC3-4EFA-98BD-BAD2888E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9CCC6-0D66-4C42-B47B-D9072C0D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8BEE6C-BF4C-43A4-BF91-9B2E8709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D4F206-C35F-420C-B212-804937AB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84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6D9C5-C55A-49CE-9A70-6B1FC9A3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008B7F-2C14-4AA2-A095-D7881676F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52461F-A27C-4904-92A7-F456AE770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16508-C4CB-44B0-B432-352826C8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043BFB-2666-4D94-AF1C-41A9BE57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A6810-B07B-42DF-B06C-8CB019F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2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1A9DAE-0541-4E06-9956-8DC465D3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BD9895-A7E6-4A97-A3C2-C4B0B2C2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B3EC6-3E6E-4554-A7D5-AF7C09321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870-5CF7-4E47-8B48-F28281F35852}" type="datetimeFigureOut">
              <a:rPr lang="ko-KR" altLang="en-US" smtClean="0"/>
              <a:t>2018. 7. 7.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FEE00E-B1E7-4385-A61A-289C996AC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BD7F7B-2CBD-4B93-9B23-328E3865E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15F1B-221C-4750-B89F-73DA84996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8.png"/><Relationship Id="rId7" Type="http://schemas.openxmlformats.org/officeDocument/2006/relationships/image" Target="../media/image160.png"/><Relationship Id="rId12" Type="http://schemas.openxmlformats.org/officeDocument/2006/relationships/image" Target="../media/image2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30.png"/><Relationship Id="rId9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0.png"/><Relationship Id="rId9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9.png"/><Relationship Id="rId21" Type="http://schemas.openxmlformats.org/officeDocument/2006/relationships/image" Target="../media/image65.png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37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8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4.png"/><Relationship Id="rId19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image" Target="../media/image17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76.png"/><Relationship Id="rId17" Type="http://schemas.openxmlformats.org/officeDocument/2006/relationships/image" Target="../media/image85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png"/><Relationship Id="rId20" Type="http://schemas.openxmlformats.org/officeDocument/2006/relationships/image" Target="../media/image19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5.png"/><Relationship Id="rId24" Type="http://schemas.openxmlformats.org/officeDocument/2006/relationships/image" Target="../media/image87.png"/><Relationship Id="rId32" Type="http://schemas.openxmlformats.org/officeDocument/2006/relationships/image" Target="../media/image91.png"/><Relationship Id="rId5" Type="http://schemas.openxmlformats.org/officeDocument/2006/relationships/image" Target="../media/image4.png"/><Relationship Id="rId15" Type="http://schemas.openxmlformats.org/officeDocument/2006/relationships/image" Target="../media/image83.png"/><Relationship Id="rId23" Type="http://schemas.openxmlformats.org/officeDocument/2006/relationships/image" Target="../media/image86.png"/><Relationship Id="rId28" Type="http://schemas.openxmlformats.org/officeDocument/2006/relationships/image" Target="../media/image80.png"/><Relationship Id="rId10" Type="http://schemas.openxmlformats.org/officeDocument/2006/relationships/image" Target="../media/image74.png"/><Relationship Id="rId19" Type="http://schemas.openxmlformats.org/officeDocument/2006/relationships/image" Target="../media/image18.png"/><Relationship Id="rId31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82.png"/><Relationship Id="rId22" Type="http://schemas.openxmlformats.org/officeDocument/2006/relationships/image" Target="../media/image21.png"/><Relationship Id="rId27" Type="http://schemas.openxmlformats.org/officeDocument/2006/relationships/image" Target="../media/image79.png"/><Relationship Id="rId30" Type="http://schemas.openxmlformats.org/officeDocument/2006/relationships/image" Target="../media/image89.png"/><Relationship Id="rId8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8.png"/><Relationship Id="rId5" Type="http://schemas.openxmlformats.org/officeDocument/2006/relationships/image" Target="../media/image410.png"/><Relationship Id="rId10" Type="http://schemas.openxmlformats.org/officeDocument/2006/relationships/image" Target="../media/image93.png"/><Relationship Id="rId4" Type="http://schemas.openxmlformats.org/officeDocument/2006/relationships/image" Target="../media/image310.png"/><Relationship Id="rId9" Type="http://schemas.openxmlformats.org/officeDocument/2006/relationships/image" Target="../media/image8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B51D0-4F4B-47E2-9560-DD04BF6DD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</a:t>
            </a:r>
            <a:r>
              <a:rPr lang="en" altLang="ko-KR" dirty="0" err="1"/>
              <a:t>llustration</a:t>
            </a:r>
            <a:endParaRPr lang="en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F9364D-70EA-498E-9474-DA63055C8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 Hyun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117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1105593" y="2406822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2364278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3622964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881650" y="2406821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6590608" y="2406821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849293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9107979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196F47-6546-4414-8692-8B1D6EB7861E}"/>
              </a:ext>
            </a:extLst>
          </p:cNvPr>
          <p:cNvSpPr/>
          <p:nvPr/>
        </p:nvSpPr>
        <p:spPr>
          <a:xfrm>
            <a:off x="10366665" y="2406820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882833" y="3732701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141518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400204" y="3732701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658890" y="3732701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7367848" y="3732700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626533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9885219" y="3732700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741" y="6183638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26" y="6183926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11" y="6183638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796" y="6183638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8" y="618363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294" y="618363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/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27025A-1A40-43C7-B377-B6E5B83B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980" y="6183638"/>
                <a:ext cx="496611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971" y="6208540"/>
                <a:ext cx="70051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C190F04-1C31-4664-AD00-75B456B22FFA}"/>
                  </a:ext>
                </a:extLst>
              </p:cNvPr>
              <p:cNvSpPr txBox="1"/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𝐸𝑂𝑆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C190F04-1C31-4664-AD00-75B456B22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027" y="677322"/>
                <a:ext cx="6924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1105593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2364278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3622964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881647" y="5585079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6590607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849293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9107979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9A3B689-E809-4687-A3A1-60131B70068B}"/>
              </a:ext>
            </a:extLst>
          </p:cNvPr>
          <p:cNvSpPr/>
          <p:nvPr/>
        </p:nvSpPr>
        <p:spPr>
          <a:xfrm>
            <a:off x="10366664" y="1298069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6590607" y="5585079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849293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9107979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8602AC-A3B9-4C77-AFBD-26C68C5C4470}"/>
              </a:ext>
            </a:extLst>
          </p:cNvPr>
          <p:cNvSpPr/>
          <p:nvPr/>
        </p:nvSpPr>
        <p:spPr>
          <a:xfrm>
            <a:off x="10366664" y="5585076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21" y="677322"/>
                <a:ext cx="491288" cy="369332"/>
              </a:xfrm>
              <a:prstGeom prst="rect">
                <a:avLst/>
              </a:prstGeom>
              <a:blipFill>
                <a:blip r:embed="rId11"/>
                <a:stretch>
                  <a:fillRect t="-3279" r="-16049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607" y="681804"/>
                <a:ext cx="496611" cy="369332"/>
              </a:xfrm>
              <a:prstGeom prst="rect">
                <a:avLst/>
              </a:prstGeom>
              <a:blipFill>
                <a:blip r:embed="rId12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971" y="677322"/>
                <a:ext cx="496611" cy="369332"/>
              </a:xfrm>
              <a:prstGeom prst="rect">
                <a:avLst/>
              </a:prstGeom>
              <a:blipFill>
                <a:blip r:embed="rId13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V="1">
            <a:off x="1494213" y="5058581"/>
            <a:ext cx="0" cy="52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1491552" y="5867785"/>
            <a:ext cx="266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752898" y="5867785"/>
            <a:ext cx="0" cy="3161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4011583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5270267" y="5867785"/>
            <a:ext cx="1" cy="315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979227" y="5867785"/>
            <a:ext cx="1" cy="340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8235252" y="5867782"/>
            <a:ext cx="266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9496599" y="5867782"/>
            <a:ext cx="1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EA268775-CEB7-4436-8C2C-742779150F3A}"/>
              </a:ext>
            </a:extLst>
          </p:cNvPr>
          <p:cNvCxnSpPr>
            <a:cxnSpLocks/>
            <a:stCxn id="38" idx="0"/>
            <a:endCxn id="52" idx="2"/>
          </p:cNvCxnSpPr>
          <p:nvPr/>
        </p:nvCxnSpPr>
        <p:spPr>
          <a:xfrm flipH="1" flipV="1">
            <a:off x="10755284" y="5867782"/>
            <a:ext cx="2" cy="3158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2752898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V="1">
            <a:off x="4011584" y="5058580"/>
            <a:ext cx="0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5270267" y="5058580"/>
            <a:ext cx="3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979227" y="5058580"/>
            <a:ext cx="1" cy="526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8237913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9496599" y="5058579"/>
            <a:ext cx="0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12F180C-E62B-4C3D-8DEE-7BE74F91E5AF}"/>
              </a:ext>
            </a:extLst>
          </p:cNvPr>
          <p:cNvCxnSpPr>
            <a:cxnSpLocks/>
            <a:stCxn id="52" idx="0"/>
            <a:endCxn id="11" idx="2"/>
          </p:cNvCxnSpPr>
          <p:nvPr/>
        </p:nvCxnSpPr>
        <p:spPr>
          <a:xfrm flipV="1">
            <a:off x="10755284" y="5058579"/>
            <a:ext cx="1" cy="5264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976565" y="1046654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8237913" y="1051136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9491277" y="1046654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84E8DD9-CAEE-4148-AE3B-F554719E5F25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H="1" flipV="1">
            <a:off x="10751276" y="1046654"/>
            <a:ext cx="4008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AD7DF6E-BA1D-4779-88C3-09DD71D6E2FF}"/>
              </a:ext>
            </a:extLst>
          </p:cNvPr>
          <p:cNvCxnSpPr>
            <a:cxnSpLocks/>
            <a:stCxn id="11" idx="0"/>
            <a:endCxn id="48" idx="2"/>
          </p:cNvCxnSpPr>
          <p:nvPr/>
        </p:nvCxnSpPr>
        <p:spPr>
          <a:xfrm flipH="1" flipV="1">
            <a:off x="10755284" y="1580775"/>
            <a:ext cx="1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47" idx="2"/>
          </p:cNvCxnSpPr>
          <p:nvPr/>
        </p:nvCxnSpPr>
        <p:spPr>
          <a:xfrm flipV="1">
            <a:off x="9496599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46" idx="2"/>
          </p:cNvCxnSpPr>
          <p:nvPr/>
        </p:nvCxnSpPr>
        <p:spPr>
          <a:xfrm flipV="1">
            <a:off x="8237913" y="1580775"/>
            <a:ext cx="0" cy="826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45" idx="2"/>
          </p:cNvCxnSpPr>
          <p:nvPr/>
        </p:nvCxnSpPr>
        <p:spPr>
          <a:xfrm flipH="1" flipV="1">
            <a:off x="6979227" y="1580775"/>
            <a:ext cx="1" cy="8260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5323713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6582399" y="2953582"/>
            <a:ext cx="4569713" cy="1258686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  <a:endCxn id="52" idx="2"/>
          </p:cNvCxnSpPr>
          <p:nvPr/>
        </p:nvCxnSpPr>
        <p:spPr>
          <a:xfrm rot="16200000" flipH="1">
            <a:off x="7841084" y="2953583"/>
            <a:ext cx="4569713" cy="1258685"/>
          </a:xfrm>
          <a:prstGeom prst="curvedConnector5">
            <a:avLst>
              <a:gd name="adj1" fmla="val -5003"/>
              <a:gd name="adj2" fmla="val 50000"/>
              <a:gd name="adj3" fmla="val 105003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875074" y="1883981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360089" y="1887129"/>
            <a:ext cx="5014333" cy="343688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44692" y="194189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Encoder</a:t>
            </a:r>
            <a:endParaRPr kumimoji="1" lang="ko-KR" alt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8417452" y="1941890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Decoder</a:t>
            </a:r>
            <a:endParaRPr kumimoji="1" lang="ko-KR" altLang="en-US" sz="1400" b="1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360089" y="350579"/>
            <a:ext cx="5014333" cy="14008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8347271" y="414646"/>
            <a:ext cx="1039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Generator</a:t>
            </a:r>
            <a:endParaRPr kumimoji="1"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7057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9" idx="2"/>
          </p:cNvCxnSpPr>
          <p:nvPr/>
        </p:nvCxnSpPr>
        <p:spPr>
          <a:xfrm flipV="1">
            <a:off x="7523020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10" idx="2"/>
          </p:cNvCxnSpPr>
          <p:nvPr/>
        </p:nvCxnSpPr>
        <p:spPr>
          <a:xfrm flipV="1">
            <a:off x="8781706" y="5411554"/>
            <a:ext cx="0" cy="486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63789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469EA3-BD2F-4388-B225-972DBD285F7E}"/>
              </a:ext>
            </a:extLst>
          </p:cNvPr>
          <p:cNvSpPr/>
          <p:nvPr/>
        </p:nvSpPr>
        <p:spPr>
          <a:xfrm>
            <a:off x="390700" y="2759797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A84653-010D-4065-B853-79CB25E1864C}"/>
              </a:ext>
            </a:extLst>
          </p:cNvPr>
          <p:cNvSpPr/>
          <p:nvPr/>
        </p:nvSpPr>
        <p:spPr>
          <a:xfrm>
            <a:off x="1649385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E73367-4DDC-4825-B313-715B65F5DD9C}"/>
              </a:ext>
            </a:extLst>
          </p:cNvPr>
          <p:cNvSpPr/>
          <p:nvPr/>
        </p:nvSpPr>
        <p:spPr>
          <a:xfrm>
            <a:off x="2908071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951B4C-0F6E-4678-A4C8-8FB7EEAA5CE6}"/>
              </a:ext>
            </a:extLst>
          </p:cNvPr>
          <p:cNvSpPr/>
          <p:nvPr/>
        </p:nvSpPr>
        <p:spPr>
          <a:xfrm>
            <a:off x="4166757" y="2759796"/>
            <a:ext cx="777240" cy="265175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E89BCE-919E-44F2-8819-A305D3A70CDA}"/>
              </a:ext>
            </a:extLst>
          </p:cNvPr>
          <p:cNvSpPr/>
          <p:nvPr/>
        </p:nvSpPr>
        <p:spPr>
          <a:xfrm>
            <a:off x="5875715" y="2759796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9238DB-B9E3-48FA-BACD-382CC9E85FC1}"/>
              </a:ext>
            </a:extLst>
          </p:cNvPr>
          <p:cNvSpPr/>
          <p:nvPr/>
        </p:nvSpPr>
        <p:spPr>
          <a:xfrm>
            <a:off x="7134400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397621-465B-4ADE-A227-3701C385464F}"/>
              </a:ext>
            </a:extLst>
          </p:cNvPr>
          <p:cNvSpPr/>
          <p:nvPr/>
        </p:nvSpPr>
        <p:spPr>
          <a:xfrm>
            <a:off x="8393086" y="2759795"/>
            <a:ext cx="777240" cy="26517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Stacked RNN</a:t>
            </a:r>
            <a:br>
              <a:rPr lang="en-US" altLang="ko-KR" sz="1200" dirty="0"/>
            </a:br>
            <a:r>
              <a:rPr lang="en-US" altLang="ko-KR" sz="1200" dirty="0"/>
              <a:t>Cells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7C09B1-E5F5-4D82-94F1-78DDF76CEDA4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167940" y="4085676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04CFDC-9131-4F45-9FE4-55EF3F4FEBB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426625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9D920B6-9F30-4FE3-98BD-24435542E50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685311" y="4085676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C78436C-633A-4ED7-9243-B162D813187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43997" y="4085676"/>
            <a:ext cx="931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2C36C91-CB11-4877-A9AB-7077C45F91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6652955" y="4085675"/>
            <a:ext cx="48144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BBCF9C-83D0-464C-96CC-25511ECF797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7911640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BEA08D9-5003-4EBA-B771-84E318E778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9170326" y="4085675"/>
            <a:ext cx="481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/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62AC4C-43D2-4F68-9F3B-5B6960C79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1" y="6371655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/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AFDE06-C487-486D-B7B1-76971B04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536" y="6371943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/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176E3DE-1A33-48CE-8889-27F07BED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221" y="6371655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/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E6BEBE2-E434-4579-9BEF-7F057088C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906" y="6371655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/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4E0069C-C3BE-41C2-B653-A18BA212F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5" y="6371658"/>
                <a:ext cx="491288" cy="369332"/>
              </a:xfrm>
              <a:prstGeom prst="rect">
                <a:avLst/>
              </a:prstGeom>
              <a:blipFill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/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48FB8C-D9A1-4602-BD58-DE946A79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401" y="6371658"/>
                <a:ext cx="496611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/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𝐵𝑂𝑆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ED70D7-EC33-49DC-96FA-7BE98685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078" y="6396560"/>
                <a:ext cx="7005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>
            <a:extLst>
              <a:ext uri="{FF2B5EF4-FFF2-40B4-BE49-F238E27FC236}">
                <a16:creationId xmlns:a16="http://schemas.microsoft.com/office/drawing/2014/main" id="{2408790D-3D66-431C-849B-99668B932886}"/>
              </a:ext>
            </a:extLst>
          </p:cNvPr>
          <p:cNvSpPr/>
          <p:nvPr/>
        </p:nvSpPr>
        <p:spPr>
          <a:xfrm>
            <a:off x="390703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3CFBC4C-F45D-48C0-A8AA-F68207C535F1}"/>
              </a:ext>
            </a:extLst>
          </p:cNvPr>
          <p:cNvSpPr/>
          <p:nvPr/>
        </p:nvSpPr>
        <p:spPr>
          <a:xfrm>
            <a:off x="1649388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CBC64F-3065-4A07-BBD2-C6D6AFF1B01A}"/>
              </a:ext>
            </a:extLst>
          </p:cNvPr>
          <p:cNvSpPr/>
          <p:nvPr/>
        </p:nvSpPr>
        <p:spPr>
          <a:xfrm>
            <a:off x="2908074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5E1E8-EE72-4026-805B-961A5AA502D5}"/>
              </a:ext>
            </a:extLst>
          </p:cNvPr>
          <p:cNvSpPr/>
          <p:nvPr/>
        </p:nvSpPr>
        <p:spPr>
          <a:xfrm>
            <a:off x="4166757" y="5897782"/>
            <a:ext cx="777240" cy="28270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1AA82D-9B7D-4823-98CA-1E4E96C1FA21}"/>
              </a:ext>
            </a:extLst>
          </p:cNvPr>
          <p:cNvSpPr/>
          <p:nvPr/>
        </p:nvSpPr>
        <p:spPr>
          <a:xfrm>
            <a:off x="5875714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4F8EF3-3359-49FA-87AB-213C9D682DB7}"/>
              </a:ext>
            </a:extLst>
          </p:cNvPr>
          <p:cNvSpPr/>
          <p:nvPr/>
        </p:nvSpPr>
        <p:spPr>
          <a:xfrm>
            <a:off x="7134400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994DCF-107E-4F14-840B-FCA36463D13F}"/>
              </a:ext>
            </a:extLst>
          </p:cNvPr>
          <p:cNvSpPr/>
          <p:nvPr/>
        </p:nvSpPr>
        <p:spPr>
          <a:xfrm>
            <a:off x="8393086" y="739835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softmax</a:t>
            </a:r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4437A5-5A5B-42EA-AA28-A1F819EFE17B}"/>
              </a:ext>
            </a:extLst>
          </p:cNvPr>
          <p:cNvSpPr/>
          <p:nvPr/>
        </p:nvSpPr>
        <p:spPr>
          <a:xfrm>
            <a:off x="5875714" y="5897785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4F7536-28CC-4E35-8830-958C9CA919D0}"/>
              </a:ext>
            </a:extLst>
          </p:cNvPr>
          <p:cNvSpPr/>
          <p:nvPr/>
        </p:nvSpPr>
        <p:spPr>
          <a:xfrm>
            <a:off x="7134400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50E3CD-9519-4828-A563-8BDC2F1EBAB9}"/>
              </a:ext>
            </a:extLst>
          </p:cNvPr>
          <p:cNvSpPr/>
          <p:nvPr/>
        </p:nvSpPr>
        <p:spPr>
          <a:xfrm>
            <a:off x="8393086" y="5897782"/>
            <a:ext cx="777240" cy="28270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Embedding</a:t>
            </a:r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/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0003-A461-40D8-85C7-6F6665F2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28" y="119088"/>
                <a:ext cx="491288" cy="369332"/>
              </a:xfrm>
              <a:prstGeom prst="rect">
                <a:avLst/>
              </a:prstGeom>
              <a:blipFill>
                <a:blip r:embed="rId9"/>
                <a:stretch>
                  <a:fillRect t="-3333" r="-1625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/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E0532F-A1CA-4D11-85ED-98569F22B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14" y="123570"/>
                <a:ext cx="496611" cy="369332"/>
              </a:xfrm>
              <a:prstGeom prst="rect">
                <a:avLst/>
              </a:prstGeom>
              <a:blipFill>
                <a:blip r:embed="rId10"/>
                <a:stretch>
                  <a:fillRect t="-3279" r="-14634"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/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4072BD-4BD0-4145-A29C-DBC059074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78" y="119088"/>
                <a:ext cx="496611" cy="369332"/>
              </a:xfrm>
              <a:prstGeom prst="rect">
                <a:avLst/>
              </a:prstGeom>
              <a:blipFill>
                <a:blip r:embed="rId11"/>
                <a:stretch>
                  <a:fillRect t="-3333" r="-14815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FD6C182-3273-43AE-AF9B-88D62A891900}"/>
              </a:ext>
            </a:extLst>
          </p:cNvPr>
          <p:cNvCxnSpPr>
            <a:cxnSpLocks/>
            <a:stCxn id="41" idx="0"/>
            <a:endCxn id="4" idx="2"/>
          </p:cNvCxnSpPr>
          <p:nvPr/>
        </p:nvCxnSpPr>
        <p:spPr>
          <a:xfrm flipH="1" flipV="1">
            <a:off x="779320" y="5411556"/>
            <a:ext cx="3" cy="48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687B28-D3CF-4CC4-BB5A-CC64A664AE74}"/>
              </a:ext>
            </a:extLst>
          </p:cNvPr>
          <p:cNvCxnSpPr>
            <a:cxnSpLocks/>
            <a:stCxn id="32" idx="0"/>
            <a:endCxn id="41" idx="2"/>
          </p:cNvCxnSpPr>
          <p:nvPr/>
        </p:nvCxnSpPr>
        <p:spPr>
          <a:xfrm flipV="1">
            <a:off x="776662" y="6180488"/>
            <a:ext cx="266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B0C86E3-E2D2-4A73-8DA8-9D61E38B3683}"/>
              </a:ext>
            </a:extLst>
          </p:cNvPr>
          <p:cNvCxnSpPr>
            <a:cxnSpLocks/>
            <a:stCxn id="33" idx="0"/>
            <a:endCxn id="42" idx="2"/>
          </p:cNvCxnSpPr>
          <p:nvPr/>
        </p:nvCxnSpPr>
        <p:spPr>
          <a:xfrm flipV="1">
            <a:off x="2038008" y="6180488"/>
            <a:ext cx="0" cy="19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DDA7B8-E402-4260-BD91-6BF2C76E596D}"/>
              </a:ext>
            </a:extLst>
          </p:cNvPr>
          <p:cNvCxnSpPr>
            <a:cxnSpLocks/>
            <a:stCxn id="34" idx="0"/>
            <a:endCxn id="43" idx="2"/>
          </p:cNvCxnSpPr>
          <p:nvPr/>
        </p:nvCxnSpPr>
        <p:spPr>
          <a:xfrm flipV="1">
            <a:off x="3296693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A38D4EC-BFCE-47EF-9CC9-5F3059C57B9A}"/>
              </a:ext>
            </a:extLst>
          </p:cNvPr>
          <p:cNvCxnSpPr>
            <a:cxnSpLocks/>
            <a:stCxn id="35" idx="0"/>
            <a:endCxn id="44" idx="2"/>
          </p:cNvCxnSpPr>
          <p:nvPr/>
        </p:nvCxnSpPr>
        <p:spPr>
          <a:xfrm flipH="1" flipV="1">
            <a:off x="4555377" y="6180488"/>
            <a:ext cx="1" cy="19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0A56918-BB78-4512-9AE4-4595F71A0374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H="1" flipV="1">
            <a:off x="6264334" y="6180491"/>
            <a:ext cx="1" cy="216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E0089D-C53D-4CB5-81DB-317FD6773065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V="1">
            <a:off x="7520359" y="6180488"/>
            <a:ext cx="266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E67D45-F341-48D8-A5DA-5CABD0220D40}"/>
              </a:ext>
            </a:extLst>
          </p:cNvPr>
          <p:cNvCxnSpPr>
            <a:cxnSpLocks/>
            <a:stCxn id="37" idx="0"/>
            <a:endCxn id="51" idx="2"/>
          </p:cNvCxnSpPr>
          <p:nvPr/>
        </p:nvCxnSpPr>
        <p:spPr>
          <a:xfrm flipH="1" flipV="1">
            <a:off x="8781706" y="6180488"/>
            <a:ext cx="1" cy="191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9DA316-AF50-4F26-873D-18769FF362BC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H="1" flipV="1">
            <a:off x="2038005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0099984-F671-4110-A508-825AF03AF97E}"/>
              </a:ext>
            </a:extLst>
          </p:cNvPr>
          <p:cNvCxnSpPr>
            <a:cxnSpLocks/>
            <a:stCxn id="43" idx="0"/>
            <a:endCxn id="6" idx="2"/>
          </p:cNvCxnSpPr>
          <p:nvPr/>
        </p:nvCxnSpPr>
        <p:spPr>
          <a:xfrm flipH="1" flipV="1">
            <a:off x="3296691" y="5411555"/>
            <a:ext cx="3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3FD2772A-63B2-432A-874D-81B5EAE253B6}"/>
              </a:ext>
            </a:extLst>
          </p:cNvPr>
          <p:cNvCxnSpPr>
            <a:cxnSpLocks/>
            <a:stCxn id="44" idx="0"/>
            <a:endCxn id="7" idx="2"/>
          </p:cNvCxnSpPr>
          <p:nvPr/>
        </p:nvCxnSpPr>
        <p:spPr>
          <a:xfrm flipV="1">
            <a:off x="4555377" y="5411555"/>
            <a:ext cx="0" cy="486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950EDDA-92F2-40B3-8E33-04EEEE15DEBD}"/>
              </a:ext>
            </a:extLst>
          </p:cNvPr>
          <p:cNvCxnSpPr>
            <a:cxnSpLocks/>
            <a:stCxn id="49" idx="0"/>
            <a:endCxn id="8" idx="2"/>
          </p:cNvCxnSpPr>
          <p:nvPr/>
        </p:nvCxnSpPr>
        <p:spPr>
          <a:xfrm flipV="1">
            <a:off x="6264334" y="5411555"/>
            <a:ext cx="1" cy="486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CDFBDFE-CBAD-41E3-ACEA-06CCB2C6FDBD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7521983" y="5411554"/>
            <a:ext cx="1037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7648F5A-E6F6-4F01-90F1-AAEF9A30738A}"/>
              </a:ext>
            </a:extLst>
          </p:cNvPr>
          <p:cNvCxnSpPr>
            <a:cxnSpLocks/>
            <a:stCxn id="79" idx="0"/>
            <a:endCxn id="10" idx="2"/>
          </p:cNvCxnSpPr>
          <p:nvPr/>
        </p:nvCxnSpPr>
        <p:spPr>
          <a:xfrm flipV="1">
            <a:off x="8776383" y="5411554"/>
            <a:ext cx="5323" cy="149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F0620903-B98B-482B-BCE6-DBFF005A7721}"/>
              </a:ext>
            </a:extLst>
          </p:cNvPr>
          <p:cNvCxnSpPr>
            <a:cxnSpLocks/>
            <a:stCxn id="45" idx="0"/>
            <a:endCxn id="55" idx="2"/>
          </p:cNvCxnSpPr>
          <p:nvPr/>
        </p:nvCxnSpPr>
        <p:spPr>
          <a:xfrm flipH="1" flipV="1">
            <a:off x="6261672" y="488420"/>
            <a:ext cx="266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2217889-4726-4C88-9325-F533E0E9F9D0}"/>
              </a:ext>
            </a:extLst>
          </p:cNvPr>
          <p:cNvCxnSpPr>
            <a:cxnSpLocks/>
            <a:stCxn id="46" idx="0"/>
            <a:endCxn id="57" idx="2"/>
          </p:cNvCxnSpPr>
          <p:nvPr/>
        </p:nvCxnSpPr>
        <p:spPr>
          <a:xfrm flipV="1">
            <a:off x="7523020" y="492902"/>
            <a:ext cx="0" cy="246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3466522-BCD2-4C8B-BB34-E826DC8BF883}"/>
              </a:ext>
            </a:extLst>
          </p:cNvPr>
          <p:cNvCxnSpPr>
            <a:cxnSpLocks/>
            <a:stCxn id="47" idx="0"/>
            <a:endCxn id="58" idx="2"/>
          </p:cNvCxnSpPr>
          <p:nvPr/>
        </p:nvCxnSpPr>
        <p:spPr>
          <a:xfrm flipH="1" flipV="1">
            <a:off x="8776384" y="488420"/>
            <a:ext cx="5322" cy="251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216A147-C924-4C72-8D6E-7331E2D22CFB}"/>
              </a:ext>
            </a:extLst>
          </p:cNvPr>
          <p:cNvCxnSpPr>
            <a:cxnSpLocks/>
            <a:stCxn id="10" idx="0"/>
            <a:endCxn id="88" idx="2"/>
          </p:cNvCxnSpPr>
          <p:nvPr/>
        </p:nvCxnSpPr>
        <p:spPr>
          <a:xfrm flipH="1" flipV="1">
            <a:off x="8776383" y="1667608"/>
            <a:ext cx="5323" cy="1092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5637B03-E8B6-4719-B049-0FDE04904AE4}"/>
              </a:ext>
            </a:extLst>
          </p:cNvPr>
          <p:cNvCxnSpPr>
            <a:cxnSpLocks/>
            <a:stCxn id="9" idx="0"/>
            <a:endCxn id="85" idx="2"/>
          </p:cNvCxnSpPr>
          <p:nvPr/>
        </p:nvCxnSpPr>
        <p:spPr>
          <a:xfrm flipH="1" flipV="1">
            <a:off x="7523019" y="1664990"/>
            <a:ext cx="1" cy="1094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CA74644-B225-4181-9249-93F1981D9149}"/>
              </a:ext>
            </a:extLst>
          </p:cNvPr>
          <p:cNvCxnSpPr>
            <a:cxnSpLocks/>
            <a:stCxn id="8" idx="0"/>
            <a:endCxn id="83" idx="2"/>
          </p:cNvCxnSpPr>
          <p:nvPr/>
        </p:nvCxnSpPr>
        <p:spPr>
          <a:xfrm flipH="1" flipV="1">
            <a:off x="6263003" y="1675118"/>
            <a:ext cx="1332" cy="108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B0692204-9491-4446-8992-669D8CADF515}"/>
              </a:ext>
            </a:extLst>
          </p:cNvPr>
          <p:cNvCxnSpPr>
            <a:stCxn id="45" idx="0"/>
            <a:endCxn id="50" idx="2"/>
          </p:cNvCxnSpPr>
          <p:nvPr/>
        </p:nvCxnSpPr>
        <p:spPr>
          <a:xfrm rot="16200000" flipH="1">
            <a:off x="4173350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FC427459-E021-48A1-B314-49541E7D501D}"/>
              </a:ext>
            </a:extLst>
          </p:cNvPr>
          <p:cNvCxnSpPr>
            <a:cxnSpLocks/>
            <a:stCxn id="46" idx="0"/>
            <a:endCxn id="51" idx="2"/>
          </p:cNvCxnSpPr>
          <p:nvPr/>
        </p:nvCxnSpPr>
        <p:spPr>
          <a:xfrm rot="16200000" flipH="1">
            <a:off x="5432036" y="2830818"/>
            <a:ext cx="5440653" cy="1258686"/>
          </a:xfrm>
          <a:prstGeom prst="curvedConnector5">
            <a:avLst>
              <a:gd name="adj1" fmla="val -4202"/>
              <a:gd name="adj2" fmla="val 50000"/>
              <a:gd name="adj3" fmla="val 10420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7" name="연결선: 구부러짐 136">
            <a:extLst>
              <a:ext uri="{FF2B5EF4-FFF2-40B4-BE49-F238E27FC236}">
                <a16:creationId xmlns:a16="http://schemas.microsoft.com/office/drawing/2014/main" id="{9164BF98-76B5-402C-970C-7B7B851DD7BB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6761001" y="2760540"/>
            <a:ext cx="5294772" cy="1253363"/>
          </a:xfrm>
          <a:prstGeom prst="curvedConnector5">
            <a:avLst>
              <a:gd name="adj1" fmla="val -4317"/>
              <a:gd name="adj2" fmla="val 50000"/>
              <a:gd name="adj3" fmla="val 10431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AF6E7165-BEC3-46A1-B5E9-3E1C10B5D465}"/>
              </a:ext>
            </a:extLst>
          </p:cNvPr>
          <p:cNvSpPr/>
          <p:nvPr/>
        </p:nvSpPr>
        <p:spPr>
          <a:xfrm>
            <a:off x="74222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A947EBF-81B0-450D-BAB0-52AEB123A9B8}"/>
              </a:ext>
            </a:extLst>
          </p:cNvPr>
          <p:cNvCxnSpPr>
            <a:cxnSpLocks/>
            <a:stCxn id="50" idx="0"/>
            <a:endCxn id="3" idx="4"/>
          </p:cNvCxnSpPr>
          <p:nvPr/>
        </p:nvCxnSpPr>
        <p:spPr>
          <a:xfrm flipH="1" flipV="1">
            <a:off x="7521983" y="5760657"/>
            <a:ext cx="1037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id="{4B164CE0-4FB7-49A8-816E-F04A2549B43A}"/>
              </a:ext>
            </a:extLst>
          </p:cNvPr>
          <p:cNvSpPr/>
          <p:nvPr/>
        </p:nvSpPr>
        <p:spPr>
          <a:xfrm>
            <a:off x="8676633" y="5561157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;</a:t>
            </a:r>
            <a:endParaRPr lang="ko-KR" altLang="en-US" sz="1100" b="1" dirty="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B8DBC75-AF38-4296-AC89-9C611C0A13A9}"/>
              </a:ext>
            </a:extLst>
          </p:cNvPr>
          <p:cNvCxnSpPr>
            <a:cxnSpLocks/>
            <a:stCxn id="51" idx="0"/>
            <a:endCxn id="79" idx="4"/>
          </p:cNvCxnSpPr>
          <p:nvPr/>
        </p:nvCxnSpPr>
        <p:spPr>
          <a:xfrm flipH="1" flipV="1">
            <a:off x="8776383" y="5760657"/>
            <a:ext cx="5323" cy="137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F7FC8E41-21B9-460D-91D4-F783E770627D}"/>
              </a:ext>
            </a:extLst>
          </p:cNvPr>
          <p:cNvCxnSpPr>
            <a:cxnSpLocks/>
            <a:stCxn id="83" idx="0"/>
            <a:endCxn id="3" idx="2"/>
          </p:cNvCxnSpPr>
          <p:nvPr/>
        </p:nvCxnSpPr>
        <p:spPr>
          <a:xfrm rot="16200000" flipH="1">
            <a:off x="4708370" y="2947044"/>
            <a:ext cx="4268495" cy="1159230"/>
          </a:xfrm>
          <a:prstGeom prst="bentConnector4">
            <a:avLst>
              <a:gd name="adj1" fmla="val -5356"/>
              <a:gd name="adj2" fmla="val 66762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946599C8-EB79-4223-9881-7B569270A918}"/>
              </a:ext>
            </a:extLst>
          </p:cNvPr>
          <p:cNvCxnSpPr>
            <a:cxnSpLocks/>
            <a:stCxn id="85" idx="0"/>
            <a:endCxn id="79" idx="2"/>
          </p:cNvCxnSpPr>
          <p:nvPr/>
        </p:nvCxnSpPr>
        <p:spPr>
          <a:xfrm rot="16200000" flipH="1">
            <a:off x="5960514" y="2944788"/>
            <a:ext cx="4278623" cy="1153614"/>
          </a:xfrm>
          <a:prstGeom prst="bentConnector4">
            <a:avLst>
              <a:gd name="adj1" fmla="val -5343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9726D98B-2AC5-4799-BF74-076BA2B0C7E6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H="1">
            <a:off x="7216395" y="2944890"/>
            <a:ext cx="4273588" cy="1153613"/>
          </a:xfrm>
          <a:prstGeom prst="bentConnector4">
            <a:avLst>
              <a:gd name="adj1" fmla="val -5349"/>
              <a:gd name="adj2" fmla="val 66844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E483D8-9C3E-447C-8143-99A9EC2A2579}"/>
              </a:ext>
            </a:extLst>
          </p:cNvPr>
          <p:cNvSpPr txBox="1"/>
          <p:nvPr/>
        </p:nvSpPr>
        <p:spPr>
          <a:xfrm>
            <a:off x="9709266" y="3592663"/>
            <a:ext cx="65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● ● ●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948F307-9ACE-4C08-8F16-03C8050895CE}"/>
              </a:ext>
            </a:extLst>
          </p:cNvPr>
          <p:cNvSpPr/>
          <p:nvPr/>
        </p:nvSpPr>
        <p:spPr>
          <a:xfrm>
            <a:off x="5874383" y="139241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D05C797-757F-4159-96A1-19715AE82730}"/>
              </a:ext>
            </a:extLst>
          </p:cNvPr>
          <p:cNvSpPr/>
          <p:nvPr/>
        </p:nvSpPr>
        <p:spPr>
          <a:xfrm>
            <a:off x="7134399" y="1382284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93390FF-9BC8-4462-B44B-E2522AE268A2}"/>
              </a:ext>
            </a:extLst>
          </p:cNvPr>
          <p:cNvSpPr/>
          <p:nvPr/>
        </p:nvSpPr>
        <p:spPr>
          <a:xfrm>
            <a:off x="8387763" y="1384902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concat</a:t>
            </a:r>
            <a:endParaRPr lang="ko-KR" altLang="en-US" sz="105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D394CDA-584A-47B6-A84A-CAA6A958D4E7}"/>
              </a:ext>
            </a:extLst>
          </p:cNvPr>
          <p:cNvCxnSpPr>
            <a:cxnSpLocks/>
            <a:stCxn id="83" idx="0"/>
            <a:endCxn id="45" idx="2"/>
          </p:cNvCxnSpPr>
          <p:nvPr/>
        </p:nvCxnSpPr>
        <p:spPr>
          <a:xfrm flipV="1">
            <a:off x="6263003" y="1022541"/>
            <a:ext cx="1331" cy="369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F127DC0-10A6-48B3-AEEF-DF18014518E6}"/>
              </a:ext>
            </a:extLst>
          </p:cNvPr>
          <p:cNvCxnSpPr>
            <a:cxnSpLocks/>
            <a:stCxn id="85" idx="0"/>
            <a:endCxn id="46" idx="2"/>
          </p:cNvCxnSpPr>
          <p:nvPr/>
        </p:nvCxnSpPr>
        <p:spPr>
          <a:xfrm flipV="1">
            <a:off x="7523019" y="1022541"/>
            <a:ext cx="1" cy="35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5862385-648F-4714-A465-B17191AAA72E}"/>
              </a:ext>
            </a:extLst>
          </p:cNvPr>
          <p:cNvCxnSpPr>
            <a:cxnSpLocks/>
            <a:stCxn id="88" idx="0"/>
            <a:endCxn id="47" idx="2"/>
          </p:cNvCxnSpPr>
          <p:nvPr/>
        </p:nvCxnSpPr>
        <p:spPr>
          <a:xfrm flipV="1">
            <a:off x="8776383" y="1022541"/>
            <a:ext cx="5323" cy="362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CC4E19F-E4A6-49E8-9881-0DDE93EA037B}"/>
              </a:ext>
            </a:extLst>
          </p:cNvPr>
          <p:cNvSpPr/>
          <p:nvPr/>
        </p:nvSpPr>
        <p:spPr>
          <a:xfrm rot="16200000">
            <a:off x="4333122" y="1729060"/>
            <a:ext cx="777240" cy="2827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W</a:t>
            </a:r>
            <a:endParaRPr lang="ko-KR" altLang="en-US" sz="105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5996DDA-80A3-4535-9BE6-593EC08FF94A}"/>
              </a:ext>
            </a:extLst>
          </p:cNvPr>
          <p:cNvCxnSpPr>
            <a:cxnSpLocks/>
            <a:stCxn id="10" idx="0"/>
            <a:endCxn id="95" idx="2"/>
          </p:cNvCxnSpPr>
          <p:nvPr/>
        </p:nvCxnSpPr>
        <p:spPr>
          <a:xfrm flipH="1" flipV="1">
            <a:off x="4863095" y="1870413"/>
            <a:ext cx="3918611" cy="889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DA796BD-C081-4228-943D-3E30A207219E}"/>
              </a:ext>
            </a:extLst>
          </p:cNvPr>
          <p:cNvSpPr/>
          <p:nvPr/>
        </p:nvSpPr>
        <p:spPr>
          <a:xfrm>
            <a:off x="2009974" y="1858258"/>
            <a:ext cx="1314748" cy="3820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Concatenated Encoder Output</a:t>
            </a:r>
            <a:endParaRPr lang="ko-KR" altLang="en-US" sz="1050" dirty="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00E69D7-2E24-412E-8820-964486ECB073}"/>
              </a:ext>
            </a:extLst>
          </p:cNvPr>
          <p:cNvCxnSpPr>
            <a:cxnSpLocks/>
            <a:stCxn id="7" idx="0"/>
            <a:endCxn id="104" idx="2"/>
          </p:cNvCxnSpPr>
          <p:nvPr/>
        </p:nvCxnSpPr>
        <p:spPr>
          <a:xfrm flipH="1" flipV="1">
            <a:off x="2667348" y="2240291"/>
            <a:ext cx="1888029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00C95C6-3B79-43DD-B4C3-B5EA9C2DD3B6}"/>
              </a:ext>
            </a:extLst>
          </p:cNvPr>
          <p:cNvCxnSpPr>
            <a:cxnSpLocks/>
            <a:stCxn id="6" idx="0"/>
            <a:endCxn id="104" idx="2"/>
          </p:cNvCxnSpPr>
          <p:nvPr/>
        </p:nvCxnSpPr>
        <p:spPr>
          <a:xfrm flipH="1" flipV="1">
            <a:off x="2667348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1108934-0DE2-4896-A974-04EAF3B496D9}"/>
              </a:ext>
            </a:extLst>
          </p:cNvPr>
          <p:cNvCxnSpPr>
            <a:cxnSpLocks/>
            <a:stCxn id="5" idx="0"/>
            <a:endCxn id="104" idx="2"/>
          </p:cNvCxnSpPr>
          <p:nvPr/>
        </p:nvCxnSpPr>
        <p:spPr>
          <a:xfrm flipV="1">
            <a:off x="2038005" y="2240291"/>
            <a:ext cx="629343" cy="519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1041D92-7B33-4517-85B7-1C098B164AEA}"/>
              </a:ext>
            </a:extLst>
          </p:cNvPr>
          <p:cNvCxnSpPr>
            <a:cxnSpLocks/>
            <a:stCxn id="4" idx="0"/>
            <a:endCxn id="104" idx="2"/>
          </p:cNvCxnSpPr>
          <p:nvPr/>
        </p:nvCxnSpPr>
        <p:spPr>
          <a:xfrm flipV="1">
            <a:off x="779320" y="2240291"/>
            <a:ext cx="1888028" cy="519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7B692DA-05DB-42E6-A6C7-3BB9F213155D}"/>
              </a:ext>
            </a:extLst>
          </p:cNvPr>
          <p:cNvCxnSpPr>
            <a:cxnSpLocks/>
            <a:stCxn id="104" idx="0"/>
            <a:endCxn id="143" idx="2"/>
          </p:cNvCxnSpPr>
          <p:nvPr/>
        </p:nvCxnSpPr>
        <p:spPr>
          <a:xfrm flipV="1">
            <a:off x="2667348" y="1491065"/>
            <a:ext cx="870819" cy="367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CBCBEA7-517C-4701-BBE5-C406CA35CEB8}"/>
              </a:ext>
            </a:extLst>
          </p:cNvPr>
          <p:cNvCxnSpPr>
            <a:cxnSpLocks/>
            <a:stCxn id="95" idx="0"/>
            <a:endCxn id="143" idx="6"/>
          </p:cNvCxnSpPr>
          <p:nvPr/>
        </p:nvCxnSpPr>
        <p:spPr>
          <a:xfrm flipH="1" flipV="1">
            <a:off x="3737667" y="1491065"/>
            <a:ext cx="842722" cy="3793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466C4A4C-A11E-4B4C-9700-6BA3A94EB168}"/>
              </a:ext>
            </a:extLst>
          </p:cNvPr>
          <p:cNvCxnSpPr>
            <a:cxnSpLocks/>
            <a:stCxn id="104" idx="0"/>
            <a:endCxn id="156" idx="3"/>
          </p:cNvCxnSpPr>
          <p:nvPr/>
        </p:nvCxnSpPr>
        <p:spPr>
          <a:xfrm flipV="1">
            <a:off x="2667348" y="906982"/>
            <a:ext cx="900035" cy="951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208D04FD-1AFF-4620-90B1-91E5BF97DE38}"/>
              </a:ext>
            </a:extLst>
          </p:cNvPr>
          <p:cNvCxnSpPr>
            <a:cxnSpLocks/>
            <a:stCxn id="143" idx="0"/>
            <a:endCxn id="156" idx="4"/>
          </p:cNvCxnSpPr>
          <p:nvPr/>
        </p:nvCxnSpPr>
        <p:spPr>
          <a:xfrm flipV="1">
            <a:off x="3637917" y="936198"/>
            <a:ext cx="0" cy="4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1C036760-D394-47F6-9B58-6E3788CFFF1A}"/>
              </a:ext>
            </a:extLst>
          </p:cNvPr>
          <p:cNvSpPr/>
          <p:nvPr/>
        </p:nvSpPr>
        <p:spPr>
          <a:xfrm>
            <a:off x="3538167" y="1391315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D4378C55-6EEE-4377-8042-E3307512418D}"/>
              </a:ext>
            </a:extLst>
          </p:cNvPr>
          <p:cNvSpPr/>
          <p:nvPr/>
        </p:nvSpPr>
        <p:spPr>
          <a:xfrm>
            <a:off x="3538167" y="736698"/>
            <a:ext cx="199500" cy="1995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 b="1" dirty="0"/>
          </a:p>
        </p:txBody>
      </p: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4390C1A3-33FA-421B-9542-EECFDAFFCC6C}"/>
              </a:ext>
            </a:extLst>
          </p:cNvPr>
          <p:cNvCxnSpPr>
            <a:cxnSpLocks/>
            <a:stCxn id="156" idx="0"/>
            <a:endCxn id="88" idx="2"/>
          </p:cNvCxnSpPr>
          <p:nvPr/>
        </p:nvCxnSpPr>
        <p:spPr>
          <a:xfrm rot="16200000" flipH="1">
            <a:off x="5741695" y="-1367080"/>
            <a:ext cx="930910" cy="5138466"/>
          </a:xfrm>
          <a:prstGeom prst="bentConnector5">
            <a:avLst>
              <a:gd name="adj1" fmla="val -24557"/>
              <a:gd name="adj2" fmla="val 38939"/>
              <a:gd name="adj3" fmla="val 124557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336FD456-A232-40FA-883E-09694C618B63}"/>
              </a:ext>
            </a:extLst>
          </p:cNvPr>
          <p:cNvSpPr txBox="1"/>
          <p:nvPr/>
        </p:nvSpPr>
        <p:spPr>
          <a:xfrm>
            <a:off x="3563924" y="1058889"/>
            <a:ext cx="1260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Attention weight</a:t>
            </a:r>
            <a:endParaRPr lang="ko-KR" altLang="en-US" sz="1050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85F1C4F-7968-4139-947B-FD8FABC19B38}"/>
              </a:ext>
            </a:extLst>
          </p:cNvPr>
          <p:cNvSpPr txBox="1"/>
          <p:nvPr/>
        </p:nvSpPr>
        <p:spPr>
          <a:xfrm>
            <a:off x="2622050" y="534928"/>
            <a:ext cx="10807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Context vector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9277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13F89FF-6ED5-4C51-8B84-A8DB1F419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6561"/>
              </p:ext>
            </p:extLst>
          </p:nvPr>
        </p:nvGraphicFramePr>
        <p:xfrm>
          <a:off x="381923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love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school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6B840D-08E7-47F4-96C3-A1C3DE047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80328"/>
              </p:ext>
            </p:extLst>
          </p:nvPr>
        </p:nvGraphicFramePr>
        <p:xfrm>
          <a:off x="6419734" y="4019818"/>
          <a:ext cx="5141885" cy="610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4555">
                  <a:extLst>
                    <a:ext uri="{9D8B030D-6E8A-4147-A177-3AD203B41FA5}">
                      <a16:colId xmlns:a16="http://schemas.microsoft.com/office/drawing/2014/main" val="394583565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2575170332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734583873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58751166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016036210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1807036605"/>
                    </a:ext>
                  </a:extLst>
                </a:gridCol>
                <a:gridCol w="734555">
                  <a:extLst>
                    <a:ext uri="{9D8B030D-6E8A-4147-A177-3AD203B41FA5}">
                      <a16:colId xmlns:a16="http://schemas.microsoft.com/office/drawing/2014/main" val="3670928212"/>
                    </a:ext>
                  </a:extLst>
                </a:gridCol>
              </a:tblGrid>
              <a:tr h="6103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261966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92051A5-AA44-49A5-B839-4E7E4534042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5523808" y="4325003"/>
            <a:ext cx="89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097D4C-5518-4C69-A165-AFA7E3E6B2AD}"/>
              </a:ext>
            </a:extLst>
          </p:cNvPr>
          <p:cNvSpPr/>
          <p:nvPr/>
        </p:nvSpPr>
        <p:spPr>
          <a:xfrm>
            <a:off x="6212377" y="2614350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Linear Transform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3FD817-7B6A-488C-8CBC-6C3BF690CD6C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846223" y="3059075"/>
            <a:ext cx="672639" cy="960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3B5D72-C0FE-4361-B931-54AA6ECAFE6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686695" y="1981389"/>
            <a:ext cx="1891837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0C7A4-AD73-4F1C-B127-5926FCD3E892}"/>
              </a:ext>
            </a:extLst>
          </p:cNvPr>
          <p:cNvSpPr/>
          <p:nvPr/>
        </p:nvSpPr>
        <p:spPr>
          <a:xfrm>
            <a:off x="4944686" y="1536664"/>
            <a:ext cx="1267691" cy="444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Context</a:t>
            </a:r>
          </a:p>
          <a:p>
            <a:pPr algn="ctr"/>
            <a:r>
              <a:rPr lang="en-US" altLang="ko-KR" sz="1200" dirty="0"/>
              <a:t>Vector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0797A38-676D-4AC8-B9FE-FB3E2433174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419947" y="1981389"/>
            <a:ext cx="1158585" cy="20384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1889E77-320C-45AA-8DED-47D8CCDC3727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H="1" flipV="1">
            <a:off x="5578532" y="1981389"/>
            <a:ext cx="1267691" cy="63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78C545-6C07-457A-97DF-67A9E2290DDD}"/>
              </a:ext>
            </a:extLst>
          </p:cNvPr>
          <p:cNvSpPr txBox="1"/>
          <p:nvPr/>
        </p:nvSpPr>
        <p:spPr>
          <a:xfrm>
            <a:off x="4052455" y="3059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5B7D3-6188-424E-BB7C-8B272F438DF1}"/>
              </a:ext>
            </a:extLst>
          </p:cNvPr>
          <p:cNvSpPr txBox="1"/>
          <p:nvPr/>
        </p:nvSpPr>
        <p:spPr>
          <a:xfrm>
            <a:off x="4732929" y="32129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0.8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12A45E-A7BB-4937-B641-6923AC946888}"/>
              </a:ext>
            </a:extLst>
          </p:cNvPr>
          <p:cNvSpPr txBox="1"/>
          <p:nvPr/>
        </p:nvSpPr>
        <p:spPr>
          <a:xfrm>
            <a:off x="5216893" y="7841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학교에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165317-FC1C-448B-86FF-C9FCD2A5DE62}"/>
              </a:ext>
            </a:extLst>
          </p:cNvPr>
          <p:cNvCxnSpPr>
            <a:cxnSpLocks/>
            <a:stCxn id="16" idx="0"/>
            <a:endCxn id="29" idx="2"/>
          </p:cNvCxnSpPr>
          <p:nvPr/>
        </p:nvCxnSpPr>
        <p:spPr>
          <a:xfrm flipH="1" flipV="1">
            <a:off x="5578531" y="1091939"/>
            <a:ext cx="1" cy="444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722613-01E5-4817-81CD-2650E058E956}"/>
              </a:ext>
            </a:extLst>
          </p:cNvPr>
          <p:cNvSpPr txBox="1"/>
          <p:nvPr/>
        </p:nvSpPr>
        <p:spPr>
          <a:xfrm>
            <a:off x="7182542" y="417111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학교에</a:t>
            </a:r>
          </a:p>
        </p:txBody>
      </p:sp>
    </p:spTree>
    <p:extLst>
      <p:ext uri="{BB962C8B-B14F-4D97-AF65-F5344CB8AC3E}">
        <p14:creationId xmlns:p14="http://schemas.microsoft.com/office/powerpoint/2010/main" val="1147735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타원 40">
            <a:extLst>
              <a:ext uri="{FF2B5EF4-FFF2-40B4-BE49-F238E27FC236}">
                <a16:creationId xmlns:a16="http://schemas.microsoft.com/office/drawing/2014/main" id="{1E99BFA2-C56B-43DA-9D2A-CB3FD55B2F28}"/>
              </a:ext>
            </a:extLst>
          </p:cNvPr>
          <p:cNvSpPr/>
          <p:nvPr/>
        </p:nvSpPr>
        <p:spPr>
          <a:xfrm>
            <a:off x="351913" y="3620848"/>
            <a:ext cx="403168" cy="4031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A71E72-706F-43F2-B78A-642D2E8384E5}"/>
              </a:ext>
            </a:extLst>
          </p:cNvPr>
          <p:cNvSpPr txBox="1"/>
          <p:nvPr/>
        </p:nvSpPr>
        <p:spPr>
          <a:xfrm>
            <a:off x="323306" y="3692201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BOF</a:t>
            </a:r>
            <a:endParaRPr lang="ko-KR" altLang="en-US" sz="12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9B8A62-69E1-42BE-B826-901A84EA176C}"/>
              </a:ext>
            </a:extLst>
          </p:cNvPr>
          <p:cNvGrpSpPr/>
          <p:nvPr/>
        </p:nvGrpSpPr>
        <p:grpSpPr>
          <a:xfrm>
            <a:off x="1208313" y="530584"/>
            <a:ext cx="638316" cy="5964389"/>
            <a:chOff x="979706" y="199500"/>
            <a:chExt cx="638316" cy="596438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646E2A2-D7A2-4970-86B2-26AED0D1233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5125D5F-35B4-49A1-88E0-112A03803CF8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649862C-50BB-43FE-AC5C-F36B64048C13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11038F8-1D68-43D1-854D-7590B6AEF246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7163FBE-AF7D-44C6-B5F4-0BBF7DB56904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19943F-6075-46CA-9AC9-CC9B2F30AA7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573F3BB-7708-43BF-9A13-83B1FA25A975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0E78523E-EE8D-4C1C-AD3B-1F74BDA65D51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E023DB-3A5F-494E-B296-AB3B05071721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5ED1E0-F3E7-4769-A247-942F742967D9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D393BE61-2D27-4576-AA86-52803094BB7B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D2F2DDBE-7BF8-46D2-B2DB-78E232E04AF7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407309-4396-4AF5-ABD2-C220F3FDD71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62AA6-DF5E-445A-AD7C-6C6B17F0BAD9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B9F8-840E-4D62-A04C-A75F9533BDD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D4C68E-8E24-49E4-9C01-515AAC2F401A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49CE5CE-5FB2-42E8-99CE-B358DD895EB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F07B2-7A70-4C93-853A-CD4970F1096E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562E53D-D7A6-4299-ABC7-1401A6757BDF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DE82D36-7A24-4002-B728-356B40E46FA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BF90388-6B3B-4D50-8FE9-1B5B88842B3F}"/>
              </a:ext>
            </a:extLst>
          </p:cNvPr>
          <p:cNvGrpSpPr/>
          <p:nvPr/>
        </p:nvGrpSpPr>
        <p:grpSpPr>
          <a:xfrm>
            <a:off x="2461140" y="527816"/>
            <a:ext cx="646629" cy="5964389"/>
            <a:chOff x="979706" y="199500"/>
            <a:chExt cx="646629" cy="596438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A866973-3611-4576-9926-7C872B693EBB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12A8969-FAA0-4DD1-864B-00FFE76B83B2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7CF24D0-E55D-448C-A43E-18F78676280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73D2D9E-B515-4B3B-9379-92822F65601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6996971-C9FA-463A-AB54-297BB62B5D9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8592888-D896-40F3-95F6-D9A7A1E24FDF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9AD9142D-D921-42CD-95EA-7B1D316F1B44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3C10E5-E2A6-4E7E-9B40-75B72A3ED08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A8D3EB-4424-4E96-858F-635BFB0FC3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62BDDBB-AA91-4D53-B6B3-BEA20803F2A6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498BF9E-9E49-4A21-A52A-6B3D82F10B11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12352AB-C7C4-4985-B4C5-08BE4180BFAB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6DDC14-EFF2-48A8-8F1F-277FE3EAE54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752D8-5688-49A0-ADFB-CE53B122EE24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1F65960-C7EF-4018-B33E-C69DDD3F7653}"/>
                </a:ext>
              </a:extLst>
            </p:cNvPr>
            <p:cNvSpPr txBox="1"/>
            <p:nvPr/>
          </p:nvSpPr>
          <p:spPr>
            <a:xfrm>
              <a:off x="988019" y="2308284"/>
              <a:ext cx="638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F922E-2DA0-4F6C-A98D-F12C899EC82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5330F7-7E6C-4C86-AA59-E6AD3C3FA52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A02E220-6184-4B6C-B6D4-F95F43A5E5D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CB46DA-8E77-4839-B872-5FB2B3926A13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4F499E-E291-4FFF-983D-7B208693C63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C5EFA26-1D77-48F8-98FD-825108361E55}"/>
              </a:ext>
            </a:extLst>
          </p:cNvPr>
          <p:cNvGrpSpPr/>
          <p:nvPr/>
        </p:nvGrpSpPr>
        <p:grpSpPr>
          <a:xfrm>
            <a:off x="3733340" y="527815"/>
            <a:ext cx="638316" cy="5964389"/>
            <a:chOff x="979706" y="199500"/>
            <a:chExt cx="638316" cy="5964389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D83D817-F180-4CE4-A300-EF9E43D55997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AC93528-6A42-4A0F-A79D-4EA36B5CDBF1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5CF0A9C5-05C1-4311-8509-79B4B6BC8218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91F4EE75-173B-4EB6-A023-1789ED9997F4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C861186A-AD47-413A-9904-16FDE45B534E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4BCE2555-4810-4FCF-B396-8B802CF1E0E8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04E98A-8DD6-4F8A-91AE-7F20E94A83E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D3D0BA-B1A9-4811-9432-B4DA364FCD7E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EB35E957-9247-44DE-9C49-1144B7DA67B9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97B99111-F7AC-4C84-9ECC-A88CB5316E7B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8FB07BFC-3B3A-41DE-A4E2-718BE03CA76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1BEA9C3-DCEC-451D-9788-A821E883A651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5B7E414-25BF-4907-934D-FECF10D7155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0C489D6-9E38-4271-A356-504383C61BE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3225A67-505E-4094-B255-2B97A7F9B35C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DDFEA0F-4EEB-49D3-99F0-16DA6686DE1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65F1A7-40E8-43BF-B807-D69942D0514B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3874CBD-4936-4F08-89E0-5D114013E2AC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16FB3FD-70F0-43EA-BAF4-B4F8225E61E5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A2E1A5C-BBEA-4727-8D35-6DA4DCB13CBD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34D4DBF-F869-4571-804A-8132599BE8E8}"/>
              </a:ext>
            </a:extLst>
          </p:cNvPr>
          <p:cNvGrpSpPr/>
          <p:nvPr/>
        </p:nvGrpSpPr>
        <p:grpSpPr>
          <a:xfrm>
            <a:off x="5040078" y="536084"/>
            <a:ext cx="638316" cy="5964389"/>
            <a:chOff x="979706" y="199500"/>
            <a:chExt cx="638316" cy="596438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18B10A-9040-4DD6-8DF3-7938437EB0A7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D3957C0-4A61-49F0-A405-37554C98C5C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5141A98-2FC6-4540-AC15-871F610E87DC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19D70CB0-76E0-481D-B6D0-C2BC49E32950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AA0BA701-D17F-4F7D-AD30-BD57275B0257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42165FA-2AD7-4131-B4D0-FA924C076926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11B06962-A633-4371-ADB0-E8F10BBB6B64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8" name="타원 117">
                <a:extLst>
                  <a:ext uri="{FF2B5EF4-FFF2-40B4-BE49-F238E27FC236}">
                    <a16:creationId xmlns:a16="http://schemas.microsoft.com/office/drawing/2014/main" id="{BFB283EF-236B-48F0-BE10-2B2656C909E1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66CA4A0B-A54B-4206-A737-41C125B7A4C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97B74A7-5F59-49A9-B157-62AD2E439AEB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D04568FB-9D3A-4479-A71C-E62AD02787D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4B57AD9-F58D-4053-9DA7-930D433C1B0D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EBDBDFE-BDCE-4006-A781-F777734483A2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6617342-F23A-4F42-87BD-C23089ABB60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EE9F105-A93D-420E-833B-5E6D06A4CBAA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11AB202-6722-46A7-BB9B-6D75101B528F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13C98C-3F77-4D0E-AA32-D5808979769E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CB121B7-AB50-43D7-BD40-49105A5822C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93B80C8-4DAE-4ABE-852D-A162A475D8C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82FAD97-866B-498B-A96C-1DAD08F68D77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FF974209-5693-4364-8DFC-0581E95CE61D}"/>
              </a:ext>
            </a:extLst>
          </p:cNvPr>
          <p:cNvGrpSpPr/>
          <p:nvPr/>
        </p:nvGrpSpPr>
        <p:grpSpPr>
          <a:xfrm>
            <a:off x="6387578" y="540195"/>
            <a:ext cx="638316" cy="5964389"/>
            <a:chOff x="979706" y="199500"/>
            <a:chExt cx="638316" cy="596438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0A098E62-C039-4126-BACC-C3549528AB49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F2276AA-2264-4F30-966F-6B288AFF1FD3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CB5A74F-FEAE-48D2-A4CB-D80C6D1E75E3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F417D9CD-E972-4F69-8919-C0B967E2460E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E4BE78AE-9CA3-4A4A-B7DC-774C3BDC0AA6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3" name="타원 142">
                <a:extLst>
                  <a:ext uri="{FF2B5EF4-FFF2-40B4-BE49-F238E27FC236}">
                    <a16:creationId xmlns:a16="http://schemas.microsoft.com/office/drawing/2014/main" id="{BC135A45-42B2-4B23-A2B4-A52C4C6E6913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D7151287-AF07-47AC-84D1-F90143D5C2C0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E34909-40DC-4F33-8E93-5CC0BDC36AAE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A6B00D3-2E8B-4DFF-B131-B2E4C3D2C078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E20A52AE-729E-43F7-95FA-27294F55297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1C446DF5-D690-43DF-BCEE-AFB63EB9669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5D4F4EB-FFD4-41AA-9EF9-546CB4F144F4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F6DDF86F-BEED-4911-82F1-562A108ABA58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E40D3C9-676A-4BD9-9F61-E63E1FA1CE15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3FC74AB-51F7-4DAF-BCFF-4AFACC4BA8F0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476F539-6B3B-4A2C-8CB7-598750F6B533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7DD482-9C19-4507-B0E7-9D95B0858809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396806D-F552-4082-B5F0-FDE61A89A138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0AD32FB-8AD3-4788-903A-173920BAEC6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4E5867-2A30-4CC2-8147-3BC0C4C8427B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A751D420-7DEE-47F2-BCDE-5C607B399BC8}"/>
              </a:ext>
            </a:extLst>
          </p:cNvPr>
          <p:cNvGrpSpPr/>
          <p:nvPr/>
        </p:nvGrpSpPr>
        <p:grpSpPr>
          <a:xfrm>
            <a:off x="7610172" y="527815"/>
            <a:ext cx="869032" cy="5964389"/>
            <a:chOff x="872661" y="199500"/>
            <a:chExt cx="869032" cy="596438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B90E3C5A-6A05-41C2-AC02-406E5170DFCF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1EAF832E-FEDE-4B8B-89B0-27F67FF0BC29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ECCEEF-5257-4F46-915C-F023B2C75C66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41A18765-F20A-4CCA-BA51-B2B3137BA87D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03A5B219-2977-4F80-BB24-AB6D4DF5CF6A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90E484C7-5A8D-4A5F-9C94-C68278AF96B3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8" name="타원 167">
                <a:extLst>
                  <a:ext uri="{FF2B5EF4-FFF2-40B4-BE49-F238E27FC236}">
                    <a16:creationId xmlns:a16="http://schemas.microsoft.com/office/drawing/2014/main" id="{ACD88536-6696-4433-B171-EB8BACFDE7D0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69" name="타원 168">
                <a:extLst>
                  <a:ext uri="{FF2B5EF4-FFF2-40B4-BE49-F238E27FC236}">
                    <a16:creationId xmlns:a16="http://schemas.microsoft.com/office/drawing/2014/main" id="{BE8E97A0-7149-4006-BEDD-D0E368C981FB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32E0D45-B693-46DE-AFDE-43A51626D2A2}"/>
                </a:ext>
              </a:extLst>
            </p:cNvPr>
            <p:cNvSpPr txBox="1"/>
            <p:nvPr/>
          </p:nvSpPr>
          <p:spPr>
            <a:xfrm>
              <a:off x="872661" y="895695"/>
              <a:ext cx="8690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E861C2B-FD59-42BE-B97A-9EF1040A8A5F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15C9E35-B504-42AF-BF65-99A46DD6AF94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B8B9879-447D-4927-9328-5E6165C845B9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A71AB1E8-3B90-4391-8DAE-8E6891E59345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06452E-416C-4F1F-86E5-91F477E1578A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1CB47E-E94E-4FD4-A3C1-3C336C9063E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45BA087-06DE-477C-8F23-B0A6A6BBECB5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37ACB36-D084-490A-8A0D-97C603D4621D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C3FFC35-0D4B-4C5D-8D4C-D149C125C0FB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0F9DF5E-57DD-48E4-AD9E-E7E6BAE18022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79B79ED-DE06-4E3A-8F0D-8FAA4D92FE76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C9BD9DA-B51B-40DA-BFB1-89B6E4F67675}"/>
              </a:ext>
            </a:extLst>
          </p:cNvPr>
          <p:cNvGrpSpPr/>
          <p:nvPr/>
        </p:nvGrpSpPr>
        <p:grpSpPr>
          <a:xfrm>
            <a:off x="9071740" y="527815"/>
            <a:ext cx="638316" cy="5964389"/>
            <a:chOff x="979706" y="199500"/>
            <a:chExt cx="638316" cy="5964389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438B08C-B0C5-4E8E-9868-E171DD511DC6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D1AE4630-B7F0-4AB2-A1AF-96B4B0105D9A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0B600C14-F626-430D-AEA8-91AD36663CC2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6FE7DB7-FB78-4C3D-BEF7-25B485E399BE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3" name="타원 192">
                <a:extLst>
                  <a:ext uri="{FF2B5EF4-FFF2-40B4-BE49-F238E27FC236}">
                    <a16:creationId xmlns:a16="http://schemas.microsoft.com/office/drawing/2014/main" id="{B14195DC-BDE7-4118-AA8D-6BA42D0A04CC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194" name="타원 193">
                <a:extLst>
                  <a:ext uri="{FF2B5EF4-FFF2-40B4-BE49-F238E27FC236}">
                    <a16:creationId xmlns:a16="http://schemas.microsoft.com/office/drawing/2014/main" id="{87E1E068-7395-477D-A02C-DEE5423ABC92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C0640EB6-69A1-4138-B39B-47CA789430DE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DAE0FE-C8B1-4957-AF4D-77348EA56FF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DEC17566-3ECD-4889-AADE-61F2E4C31F2B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4BA6E39B-D995-4E5E-A5AB-FC3547A3051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DF9A87E0-5C6A-4E24-8E07-5FC4C62AC0FD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40D03462-E6E6-4BBD-BDC5-72D7A975BA3E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48B027A3-A207-4738-B1BD-B69A9E6B38DF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FF484107-2D2C-48AC-8291-FE9705D27A9D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652FBFE-2ECA-4E93-B11D-5205E089111B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354E50E-8D7C-4382-924B-DA455555EFD9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6BA7AB2-81FF-4A47-9616-74D8EFB17C45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AA4D85-09B8-43B7-9BC4-80D1F177A6F7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10C5236-4C1A-4153-A525-6BC600AEC120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668DD41-72F4-46F0-A620-5B256116070A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4CAE773-1AE4-4EE2-B9D7-AFD29B0C777C}"/>
              </a:ext>
            </a:extLst>
          </p:cNvPr>
          <p:cNvGrpSpPr/>
          <p:nvPr/>
        </p:nvGrpSpPr>
        <p:grpSpPr>
          <a:xfrm>
            <a:off x="10445636" y="527815"/>
            <a:ext cx="638316" cy="5964389"/>
            <a:chOff x="979706" y="199500"/>
            <a:chExt cx="638316" cy="5964389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E2FA0D6F-FA42-4C9B-9F76-4C70AC9DA920}"/>
                </a:ext>
              </a:extLst>
            </p:cNvPr>
            <p:cNvSpPr/>
            <p:nvPr/>
          </p:nvSpPr>
          <p:spPr>
            <a:xfrm>
              <a:off x="1105593" y="5760721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5AE4F81A-D2EA-43BD-AB40-C98B675205BC}"/>
                </a:ext>
              </a:extLst>
            </p:cNvPr>
            <p:cNvGrpSpPr/>
            <p:nvPr/>
          </p:nvGrpSpPr>
          <p:grpSpPr>
            <a:xfrm>
              <a:off x="1269770" y="199500"/>
              <a:ext cx="74814" cy="322813"/>
              <a:chOff x="2227811" y="1152696"/>
              <a:chExt cx="74814" cy="322813"/>
            </a:xfrm>
          </p:grpSpPr>
          <p:sp>
            <p:nvSpPr>
              <p:cNvPr id="217" name="타원 216">
                <a:extLst>
                  <a:ext uri="{FF2B5EF4-FFF2-40B4-BE49-F238E27FC236}">
                    <a16:creationId xmlns:a16="http://schemas.microsoft.com/office/drawing/2014/main" id="{54D1C286-C42F-46F0-ACE8-8B80FAAD331F}"/>
                  </a:ext>
                </a:extLst>
              </p:cNvPr>
              <p:cNvSpPr/>
              <p:nvPr/>
            </p:nvSpPr>
            <p:spPr>
              <a:xfrm>
                <a:off x="2227811" y="1400695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8" name="타원 217">
                <a:extLst>
                  <a:ext uri="{FF2B5EF4-FFF2-40B4-BE49-F238E27FC236}">
                    <a16:creationId xmlns:a16="http://schemas.microsoft.com/office/drawing/2014/main" id="{4D4267E0-A6EF-418C-921F-DE6E0B3CA6CE}"/>
                  </a:ext>
                </a:extLst>
              </p:cNvPr>
              <p:cNvSpPr/>
              <p:nvPr/>
            </p:nvSpPr>
            <p:spPr>
              <a:xfrm>
                <a:off x="2227811" y="127877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ECB9A5A1-F529-4FF7-AE61-707C599162FA}"/>
                  </a:ext>
                </a:extLst>
              </p:cNvPr>
              <p:cNvSpPr/>
              <p:nvPr/>
            </p:nvSpPr>
            <p:spPr>
              <a:xfrm>
                <a:off x="2227811" y="1152696"/>
                <a:ext cx="74814" cy="7481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0E6430-9330-4383-B47B-C06EBE0D666C}"/>
                </a:ext>
              </a:extLst>
            </p:cNvPr>
            <p:cNvSpPr/>
            <p:nvPr/>
          </p:nvSpPr>
          <p:spPr>
            <a:xfrm>
              <a:off x="1097280" y="824342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7623C7E-9D43-4403-B65F-5EC6AA0FDA71}"/>
                </a:ext>
              </a:extLst>
            </p:cNvPr>
            <p:cNvSpPr txBox="1"/>
            <p:nvPr/>
          </p:nvSpPr>
          <p:spPr>
            <a:xfrm>
              <a:off x="979706" y="887426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school</a:t>
              </a:r>
              <a:endParaRPr lang="ko-KR" altLang="en-US" sz="1200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D7E521C8-2765-48D1-9336-73E027DFAD95}"/>
                </a:ext>
              </a:extLst>
            </p:cNvPr>
            <p:cNvSpPr/>
            <p:nvPr/>
          </p:nvSpPr>
          <p:spPr>
            <a:xfrm>
              <a:off x="1097280" y="1529539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1403C9FB-16DF-470E-AF80-E81B3EC10FEE}"/>
                </a:ext>
              </a:extLst>
            </p:cNvPr>
            <p:cNvSpPr/>
            <p:nvPr/>
          </p:nvSpPr>
          <p:spPr>
            <a:xfrm>
              <a:off x="1097280" y="2234736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3ACF794B-0D2D-4D5F-99AA-D912E622E217}"/>
                </a:ext>
              </a:extLst>
            </p:cNvPr>
            <p:cNvSpPr/>
            <p:nvPr/>
          </p:nvSpPr>
          <p:spPr>
            <a:xfrm>
              <a:off x="1105593" y="2939933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BC35BAC8-EE19-43AE-A2A9-953B4AB51802}"/>
                </a:ext>
              </a:extLst>
            </p:cNvPr>
            <p:cNvSpPr/>
            <p:nvPr/>
          </p:nvSpPr>
          <p:spPr>
            <a:xfrm>
              <a:off x="1097280" y="3645130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CCC36730-8A41-454D-B11E-B71C2DF4694D}"/>
                </a:ext>
              </a:extLst>
            </p:cNvPr>
            <p:cNvSpPr/>
            <p:nvPr/>
          </p:nvSpPr>
          <p:spPr>
            <a:xfrm>
              <a:off x="1105593" y="4350327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77ADC1A-3EBE-4FD1-ACB0-FDFD529E6148}"/>
                </a:ext>
              </a:extLst>
            </p:cNvPr>
            <p:cNvSpPr/>
            <p:nvPr/>
          </p:nvSpPr>
          <p:spPr>
            <a:xfrm>
              <a:off x="1105593" y="5055524"/>
              <a:ext cx="403168" cy="4031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00642B6-B2CA-46CA-9FA0-30CE0C865D7C}"/>
                </a:ext>
              </a:extLst>
            </p:cNvPr>
            <p:cNvSpPr txBox="1"/>
            <p:nvPr/>
          </p:nvSpPr>
          <p:spPr>
            <a:xfrm>
              <a:off x="1185692" y="1592623"/>
              <a:ext cx="2263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I</a:t>
              </a:r>
              <a:endParaRPr lang="ko-KR" altLang="en-US" sz="1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2CA7F244-D9AF-400C-81DA-C5BFB1DA5CB1}"/>
                </a:ext>
              </a:extLst>
            </p:cNvPr>
            <p:cNvSpPr txBox="1"/>
            <p:nvPr/>
          </p:nvSpPr>
          <p:spPr>
            <a:xfrm>
              <a:off x="1062741" y="2297820"/>
              <a:ext cx="4722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love</a:t>
              </a:r>
              <a:endParaRPr lang="ko-KR" altLang="en-US" sz="1200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170E539-7976-4B37-AF61-D0FBCCFD234B}"/>
                </a:ext>
              </a:extLst>
            </p:cNvPr>
            <p:cNvSpPr txBox="1"/>
            <p:nvPr/>
          </p:nvSpPr>
          <p:spPr>
            <a:xfrm>
              <a:off x="1077905" y="3003017"/>
              <a:ext cx="4419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you</a:t>
              </a:r>
              <a:endParaRPr lang="ko-KR" altLang="en-US" sz="1200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9B3B9EA-08D4-4A3F-8F04-94007EC6CBB3}"/>
                </a:ext>
              </a:extLst>
            </p:cNvPr>
            <p:cNvSpPr txBox="1"/>
            <p:nvPr/>
          </p:nvSpPr>
          <p:spPr>
            <a:xfrm>
              <a:off x="1134234" y="3708214"/>
              <a:ext cx="329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to</a:t>
              </a:r>
              <a:endParaRPr lang="ko-KR" altLang="en-US" sz="1200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A78AA9F-EEF6-4A80-BA87-FE177429A7D2}"/>
                </a:ext>
              </a:extLst>
            </p:cNvPr>
            <p:cNvSpPr txBox="1"/>
            <p:nvPr/>
          </p:nvSpPr>
          <p:spPr>
            <a:xfrm>
              <a:off x="1119443" y="4413411"/>
              <a:ext cx="370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go</a:t>
              </a:r>
              <a:endParaRPr lang="ko-KR" altLang="en-US" sz="12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D4B8781-F619-4FEE-97FF-F2807523F537}"/>
                </a:ext>
              </a:extLst>
            </p:cNvPr>
            <p:cNvSpPr txBox="1"/>
            <p:nvPr/>
          </p:nvSpPr>
          <p:spPr>
            <a:xfrm>
              <a:off x="1109293" y="5118608"/>
              <a:ext cx="399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eat</a:t>
              </a:r>
              <a:endParaRPr lang="ko-KR" altLang="en-US" sz="1200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FC75927-F5E3-40A9-8112-B1FB48DB6E70}"/>
                </a:ext>
              </a:extLst>
            </p:cNvPr>
            <p:cNvSpPr txBox="1"/>
            <p:nvPr/>
          </p:nvSpPr>
          <p:spPr>
            <a:xfrm>
              <a:off x="1076986" y="5832074"/>
              <a:ext cx="4667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EOS</a:t>
              </a:r>
              <a:endParaRPr lang="ko-KR" altLang="en-US" sz="1200" dirty="0"/>
            </a:p>
          </p:txBody>
        </p:sp>
      </p:grp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8A5E0A72-F6E0-41BC-8718-4CD0D52FB092}"/>
              </a:ext>
            </a:extLst>
          </p:cNvPr>
          <p:cNvCxnSpPr>
            <a:cxnSpLocks/>
            <a:stCxn id="41" idx="6"/>
            <a:endCxn id="26" idx="2"/>
          </p:cNvCxnSpPr>
          <p:nvPr/>
        </p:nvCxnSpPr>
        <p:spPr>
          <a:xfrm flipV="1">
            <a:off x="755081" y="2062207"/>
            <a:ext cx="570806" cy="176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9031589E-2E2B-4C84-8E5C-8E8BC978F216}"/>
              </a:ext>
            </a:extLst>
          </p:cNvPr>
          <p:cNvCxnSpPr>
            <a:cxnSpLocks/>
            <a:stCxn id="26" idx="6"/>
            <a:endCxn id="51" idx="2"/>
          </p:cNvCxnSpPr>
          <p:nvPr/>
        </p:nvCxnSpPr>
        <p:spPr>
          <a:xfrm>
            <a:off x="1729055" y="2062207"/>
            <a:ext cx="849659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C0576CD6-9236-43C7-A4B4-504BE403231E}"/>
              </a:ext>
            </a:extLst>
          </p:cNvPr>
          <p:cNvCxnSpPr>
            <a:cxnSpLocks/>
            <a:stCxn id="51" idx="6"/>
            <a:endCxn id="78" idx="2"/>
          </p:cNvCxnSpPr>
          <p:nvPr/>
        </p:nvCxnSpPr>
        <p:spPr>
          <a:xfrm>
            <a:off x="2981882" y="2764636"/>
            <a:ext cx="869032" cy="14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82552419-05F5-4F66-A19C-81CC4FD96A60}"/>
              </a:ext>
            </a:extLst>
          </p:cNvPr>
          <p:cNvCxnSpPr>
            <a:cxnSpLocks/>
            <a:stCxn id="78" idx="6"/>
            <a:endCxn id="104" idx="2"/>
          </p:cNvCxnSpPr>
          <p:nvPr/>
        </p:nvCxnSpPr>
        <p:spPr>
          <a:xfrm>
            <a:off x="4254082" y="4175029"/>
            <a:ext cx="911883" cy="713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3B96E093-9EFE-4481-BCFB-7E2933BE9F0D}"/>
              </a:ext>
            </a:extLst>
          </p:cNvPr>
          <p:cNvCxnSpPr>
            <a:cxnSpLocks/>
            <a:stCxn id="104" idx="6"/>
            <a:endCxn id="128" idx="2"/>
          </p:cNvCxnSpPr>
          <p:nvPr/>
        </p:nvCxnSpPr>
        <p:spPr>
          <a:xfrm flipV="1">
            <a:off x="5569133" y="4187409"/>
            <a:ext cx="936019" cy="70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CA8A70C-CFCA-4DB7-8504-E1D8E9A2FC42}"/>
              </a:ext>
            </a:extLst>
          </p:cNvPr>
          <p:cNvCxnSpPr>
            <a:cxnSpLocks/>
            <a:stCxn id="128" idx="6"/>
            <a:endCxn id="148" idx="2"/>
          </p:cNvCxnSpPr>
          <p:nvPr/>
        </p:nvCxnSpPr>
        <p:spPr>
          <a:xfrm flipV="1">
            <a:off x="6908320" y="1354241"/>
            <a:ext cx="926471" cy="28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B930FC5E-7B50-4807-BDA5-D891F44816C9}"/>
              </a:ext>
            </a:extLst>
          </p:cNvPr>
          <p:cNvCxnSpPr>
            <a:cxnSpLocks/>
            <a:stCxn id="148" idx="6"/>
            <a:endCxn id="181" idx="2"/>
          </p:cNvCxnSpPr>
          <p:nvPr/>
        </p:nvCxnSpPr>
        <p:spPr>
          <a:xfrm>
            <a:off x="8237959" y="1354241"/>
            <a:ext cx="959668" cy="493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8C212A71-6B20-4ADF-A624-892814FBC956}"/>
              </a:ext>
            </a:extLst>
          </p:cNvPr>
          <p:cNvCxnSpPr>
            <a:cxnSpLocks/>
            <a:stCxn id="41" idx="6"/>
            <a:endCxn id="27" idx="2"/>
          </p:cNvCxnSpPr>
          <p:nvPr/>
        </p:nvCxnSpPr>
        <p:spPr>
          <a:xfrm flipV="1">
            <a:off x="755081" y="2767404"/>
            <a:ext cx="570806" cy="105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41B444B3-E7C8-4131-ACC0-69320F3AFC68}"/>
              </a:ext>
            </a:extLst>
          </p:cNvPr>
          <p:cNvCxnSpPr>
            <a:cxnSpLocks/>
            <a:stCxn id="27" idx="6"/>
            <a:endCxn id="53" idx="2"/>
          </p:cNvCxnSpPr>
          <p:nvPr/>
        </p:nvCxnSpPr>
        <p:spPr>
          <a:xfrm>
            <a:off x="1729055" y="2767404"/>
            <a:ext cx="849659" cy="1407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4DF0FAD6-18D1-4058-A166-EFEC8D738909}"/>
              </a:ext>
            </a:extLst>
          </p:cNvPr>
          <p:cNvCxnSpPr>
            <a:cxnSpLocks/>
            <a:stCxn id="53" idx="6"/>
            <a:endCxn id="79" idx="2"/>
          </p:cNvCxnSpPr>
          <p:nvPr/>
        </p:nvCxnSpPr>
        <p:spPr>
          <a:xfrm>
            <a:off x="2981882" y="4175030"/>
            <a:ext cx="877345" cy="70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1DF9C285-A626-4169-82E7-EFD5A15B76CA}"/>
              </a:ext>
            </a:extLst>
          </p:cNvPr>
          <p:cNvCxnSpPr>
            <a:cxnSpLocks/>
            <a:stCxn id="79" idx="6"/>
            <a:endCxn id="103" idx="2"/>
          </p:cNvCxnSpPr>
          <p:nvPr/>
        </p:nvCxnSpPr>
        <p:spPr>
          <a:xfrm flipV="1">
            <a:off x="4262395" y="4183298"/>
            <a:ext cx="895257" cy="69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2224C2EB-F355-4067-8200-2D2152C83277}"/>
              </a:ext>
            </a:extLst>
          </p:cNvPr>
          <p:cNvCxnSpPr>
            <a:cxnSpLocks/>
            <a:stCxn id="103" idx="6"/>
            <a:endCxn id="123" idx="2"/>
          </p:cNvCxnSpPr>
          <p:nvPr/>
        </p:nvCxnSpPr>
        <p:spPr>
          <a:xfrm flipV="1">
            <a:off x="5560820" y="1366621"/>
            <a:ext cx="944332" cy="28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B1F04600-A700-4F1B-B102-FDFD22A9BEB0}"/>
              </a:ext>
            </a:extLst>
          </p:cNvPr>
          <p:cNvCxnSpPr>
            <a:cxnSpLocks/>
            <a:stCxn id="26" idx="6"/>
            <a:endCxn id="54" idx="2"/>
          </p:cNvCxnSpPr>
          <p:nvPr/>
        </p:nvCxnSpPr>
        <p:spPr>
          <a:xfrm>
            <a:off x="1729055" y="2062207"/>
            <a:ext cx="857972" cy="281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C28C7654-DAEF-4563-A680-C1C5E54417BD}"/>
              </a:ext>
            </a:extLst>
          </p:cNvPr>
          <p:cNvCxnSpPr>
            <a:cxnSpLocks/>
            <a:stCxn id="54" idx="6"/>
            <a:endCxn id="78" idx="2"/>
          </p:cNvCxnSpPr>
          <p:nvPr/>
        </p:nvCxnSpPr>
        <p:spPr>
          <a:xfrm flipV="1">
            <a:off x="2990195" y="4175029"/>
            <a:ext cx="860719" cy="70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5" name="직선 화살표 연결선 284">
            <a:extLst>
              <a:ext uri="{FF2B5EF4-FFF2-40B4-BE49-F238E27FC236}">
                <a16:creationId xmlns:a16="http://schemas.microsoft.com/office/drawing/2014/main" id="{6CF0E8E6-CFA6-4B62-B4C7-684AC225B1E4}"/>
              </a:ext>
            </a:extLst>
          </p:cNvPr>
          <p:cNvCxnSpPr>
            <a:cxnSpLocks/>
            <a:stCxn id="78" idx="6"/>
            <a:endCxn id="101" idx="2"/>
          </p:cNvCxnSpPr>
          <p:nvPr/>
        </p:nvCxnSpPr>
        <p:spPr>
          <a:xfrm flipV="1">
            <a:off x="4254082" y="2772904"/>
            <a:ext cx="903570" cy="140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9" name="직선 화살표 연결선 288">
            <a:extLst>
              <a:ext uri="{FF2B5EF4-FFF2-40B4-BE49-F238E27FC236}">
                <a16:creationId xmlns:a16="http://schemas.microsoft.com/office/drawing/2014/main" id="{5A54F879-3B43-4A42-AB66-8EA13E4E5991}"/>
              </a:ext>
            </a:extLst>
          </p:cNvPr>
          <p:cNvCxnSpPr>
            <a:cxnSpLocks/>
            <a:stCxn id="101" idx="6"/>
            <a:endCxn id="123" idx="2"/>
          </p:cNvCxnSpPr>
          <p:nvPr/>
        </p:nvCxnSpPr>
        <p:spPr>
          <a:xfrm flipV="1">
            <a:off x="5560820" y="1366621"/>
            <a:ext cx="944332" cy="140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323E5D09-BB94-4CDE-9979-E6B0655A0413}"/>
              </a:ext>
            </a:extLst>
          </p:cNvPr>
          <p:cNvCxnSpPr>
            <a:cxnSpLocks/>
            <a:stCxn id="123" idx="6"/>
            <a:endCxn id="156" idx="2"/>
          </p:cNvCxnSpPr>
          <p:nvPr/>
        </p:nvCxnSpPr>
        <p:spPr>
          <a:xfrm>
            <a:off x="6908320" y="1366621"/>
            <a:ext cx="934784" cy="492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화살표 연결선 295">
            <a:extLst>
              <a:ext uri="{FF2B5EF4-FFF2-40B4-BE49-F238E27FC236}">
                <a16:creationId xmlns:a16="http://schemas.microsoft.com/office/drawing/2014/main" id="{ABAADC6D-C2EF-4BA7-BCF6-E701D46B8120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755081" y="3472601"/>
            <a:ext cx="579119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E7D36A6-EA29-4D97-901D-8618BCC26766}"/>
              </a:ext>
            </a:extLst>
          </p:cNvPr>
          <p:cNvCxnSpPr>
            <a:cxnSpLocks/>
            <a:stCxn id="41" idx="6"/>
            <a:endCxn id="29" idx="2"/>
          </p:cNvCxnSpPr>
          <p:nvPr/>
        </p:nvCxnSpPr>
        <p:spPr>
          <a:xfrm>
            <a:off x="755081" y="3822432"/>
            <a:ext cx="570806" cy="35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962AE838-B8B3-41AF-BC82-AFCD5B71C23E}"/>
              </a:ext>
            </a:extLst>
          </p:cNvPr>
          <p:cNvCxnSpPr>
            <a:cxnSpLocks/>
            <a:stCxn id="29" idx="6"/>
            <a:endCxn id="54" idx="2"/>
          </p:cNvCxnSpPr>
          <p:nvPr/>
        </p:nvCxnSpPr>
        <p:spPr>
          <a:xfrm>
            <a:off x="1729055" y="4177798"/>
            <a:ext cx="857972" cy="70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08F808D9-EF1F-4CCD-A7F6-3FFB84DD1001}"/>
              </a:ext>
            </a:extLst>
          </p:cNvPr>
          <p:cNvCxnSpPr>
            <a:cxnSpLocks/>
            <a:stCxn id="54" idx="7"/>
            <a:endCxn id="78" idx="3"/>
          </p:cNvCxnSpPr>
          <p:nvPr/>
        </p:nvCxnSpPr>
        <p:spPr>
          <a:xfrm flipV="1">
            <a:off x="2931152" y="4317570"/>
            <a:ext cx="978805" cy="420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C9768F03-49B2-402D-BA68-6F4562DAEE9F}"/>
              </a:ext>
            </a:extLst>
          </p:cNvPr>
          <p:cNvCxnSpPr>
            <a:cxnSpLocks/>
            <a:stCxn id="78" idx="6"/>
            <a:endCxn id="98" idx="2"/>
          </p:cNvCxnSpPr>
          <p:nvPr/>
        </p:nvCxnSpPr>
        <p:spPr>
          <a:xfrm flipV="1">
            <a:off x="4254082" y="1362510"/>
            <a:ext cx="903570" cy="2812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2" name="직선 화살표 연결선 311">
            <a:extLst>
              <a:ext uri="{FF2B5EF4-FFF2-40B4-BE49-F238E27FC236}">
                <a16:creationId xmlns:a16="http://schemas.microsoft.com/office/drawing/2014/main" id="{60BAFDC0-3BAC-43C5-B727-A65358876CCE}"/>
              </a:ext>
            </a:extLst>
          </p:cNvPr>
          <p:cNvCxnSpPr>
            <a:cxnSpLocks/>
            <a:stCxn id="98" idx="6"/>
            <a:endCxn id="125" idx="2"/>
          </p:cNvCxnSpPr>
          <p:nvPr/>
        </p:nvCxnSpPr>
        <p:spPr>
          <a:xfrm>
            <a:off x="5560820" y="1362510"/>
            <a:ext cx="944332" cy="70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5" name="직선 화살표 연결선 314">
            <a:extLst>
              <a:ext uri="{FF2B5EF4-FFF2-40B4-BE49-F238E27FC236}">
                <a16:creationId xmlns:a16="http://schemas.microsoft.com/office/drawing/2014/main" id="{0608AB37-7C56-4CC8-B47C-0EA164CA2004}"/>
              </a:ext>
            </a:extLst>
          </p:cNvPr>
          <p:cNvCxnSpPr>
            <a:cxnSpLocks/>
            <a:stCxn id="125" idx="6"/>
            <a:endCxn id="151" idx="2"/>
          </p:cNvCxnSpPr>
          <p:nvPr/>
        </p:nvCxnSpPr>
        <p:spPr>
          <a:xfrm>
            <a:off x="6908320" y="2071818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9" name="직선 화살표 연결선 318">
            <a:extLst>
              <a:ext uri="{FF2B5EF4-FFF2-40B4-BE49-F238E27FC236}">
                <a16:creationId xmlns:a16="http://schemas.microsoft.com/office/drawing/2014/main" id="{859BCF62-7B3A-4DEE-97E7-2DDA44A38DDF}"/>
              </a:ext>
            </a:extLst>
          </p:cNvPr>
          <p:cNvCxnSpPr>
            <a:cxnSpLocks/>
            <a:stCxn id="151" idx="6"/>
            <a:endCxn id="181" idx="2"/>
          </p:cNvCxnSpPr>
          <p:nvPr/>
        </p:nvCxnSpPr>
        <p:spPr>
          <a:xfrm>
            <a:off x="8237959" y="2764635"/>
            <a:ext cx="959668" cy="352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8" name="직선 화살표 연결선 327">
            <a:extLst>
              <a:ext uri="{FF2B5EF4-FFF2-40B4-BE49-F238E27FC236}">
                <a16:creationId xmlns:a16="http://schemas.microsoft.com/office/drawing/2014/main" id="{38C8C8B5-0F6C-4198-841A-78AA70E89738}"/>
              </a:ext>
            </a:extLst>
          </p:cNvPr>
          <p:cNvCxnSpPr>
            <a:cxnSpLocks/>
            <a:stCxn id="123" idx="6"/>
            <a:endCxn id="150" idx="2"/>
          </p:cNvCxnSpPr>
          <p:nvPr/>
        </p:nvCxnSpPr>
        <p:spPr>
          <a:xfrm>
            <a:off x="6908320" y="1366621"/>
            <a:ext cx="926471" cy="69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화살표 연결선 333">
            <a:extLst>
              <a:ext uri="{FF2B5EF4-FFF2-40B4-BE49-F238E27FC236}">
                <a16:creationId xmlns:a16="http://schemas.microsoft.com/office/drawing/2014/main" id="{98ED010C-1E20-47C3-86DE-F627B4F4B179}"/>
              </a:ext>
            </a:extLst>
          </p:cNvPr>
          <p:cNvCxnSpPr>
            <a:cxnSpLocks/>
            <a:stCxn id="151" idx="6"/>
            <a:endCxn id="178" idx="2"/>
          </p:cNvCxnSpPr>
          <p:nvPr/>
        </p:nvCxnSpPr>
        <p:spPr>
          <a:xfrm>
            <a:off x="8237959" y="2764635"/>
            <a:ext cx="951355" cy="141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7" name="직선 화살표 연결선 336">
            <a:extLst>
              <a:ext uri="{FF2B5EF4-FFF2-40B4-BE49-F238E27FC236}">
                <a16:creationId xmlns:a16="http://schemas.microsoft.com/office/drawing/2014/main" id="{7043F77E-2215-45DE-A67D-1D6F49418E59}"/>
              </a:ext>
            </a:extLst>
          </p:cNvPr>
          <p:cNvCxnSpPr>
            <a:cxnSpLocks/>
            <a:stCxn id="178" idx="6"/>
            <a:endCxn id="206" idx="2"/>
          </p:cNvCxnSpPr>
          <p:nvPr/>
        </p:nvCxnSpPr>
        <p:spPr>
          <a:xfrm>
            <a:off x="9592482" y="4175029"/>
            <a:ext cx="979041" cy="211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2" name="직선 연결선 341">
            <a:extLst>
              <a:ext uri="{FF2B5EF4-FFF2-40B4-BE49-F238E27FC236}">
                <a16:creationId xmlns:a16="http://schemas.microsoft.com/office/drawing/2014/main" id="{DF8D0FA1-E26F-4006-BC03-3B4DEDEE672C}"/>
              </a:ext>
            </a:extLst>
          </p:cNvPr>
          <p:cNvCxnSpPr>
            <a:cxnSpLocks/>
          </p:cNvCxnSpPr>
          <p:nvPr/>
        </p:nvCxnSpPr>
        <p:spPr>
          <a:xfrm>
            <a:off x="448954" y="5936548"/>
            <a:ext cx="1116806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115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09" y="0"/>
            <a:ext cx="9055782" cy="6858000"/>
          </a:xfrm>
          <a:prstGeom prst="rect">
            <a:avLst/>
          </a:prstGeom>
        </p:spPr>
      </p:pic>
      <p:sp>
        <p:nvSpPr>
          <p:cNvPr id="8" name="오른쪽 화살표[R] 7"/>
          <p:cNvSpPr/>
          <p:nvPr/>
        </p:nvSpPr>
        <p:spPr>
          <a:xfrm rot="18972629">
            <a:off x="4130127" y="3523202"/>
            <a:ext cx="2096862" cy="464134"/>
          </a:xfrm>
          <a:prstGeom prst="rightArrow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52800" y="3570603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/>
              <a:t>Linear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595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8E6373-46EF-4773-9DAD-06A5623B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1125" y="377129"/>
            <a:ext cx="6167606" cy="4963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0E3F7-9B0E-4F02-B132-25C5294EABFF}"/>
              </a:ext>
            </a:extLst>
          </p:cNvPr>
          <p:cNvSpPr txBox="1"/>
          <p:nvPr/>
        </p:nvSpPr>
        <p:spPr>
          <a:xfrm>
            <a:off x="2111433" y="4454467"/>
            <a:ext cx="337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love to go to school.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5E39596-94B7-4652-89F8-45B68C51562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111433" y="3118366"/>
            <a:ext cx="60849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16B7E4-AA59-4097-B5BA-D7E122456EC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355475" y="3118366"/>
            <a:ext cx="2840876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C05EFE-5C0B-4F7B-98E2-CF30E5F2244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514600" y="3118366"/>
            <a:ext cx="56817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428CE5D-D5C9-4E5C-BB39-94590E4B2B10}"/>
              </a:ext>
            </a:extLst>
          </p:cNvPr>
          <p:cNvSpPr txBox="1"/>
          <p:nvPr/>
        </p:nvSpPr>
        <p:spPr>
          <a:xfrm>
            <a:off x="8196351" y="2933700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0DA8E9B-4C69-44FA-A4CF-4D71626E2D6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908300" y="3118366"/>
            <a:ext cx="52880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04C490-24D7-4777-9379-85F21796390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263900" y="3118366"/>
            <a:ext cx="49324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C855D1F-4CE4-496A-9788-80F1D7F725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598333" y="3118366"/>
            <a:ext cx="4598018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64C1FC-7E32-44DE-98EA-382AD78E6C8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034367" y="3118366"/>
            <a:ext cx="4161984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7583F0C-49F1-4F1D-BD29-ADE8BBC9008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464588" y="3118366"/>
            <a:ext cx="3731763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1AB03A-39EF-4D15-BCCB-A0D418FB0A6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902200" y="3118366"/>
            <a:ext cx="3294151" cy="147026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47EC038-98D4-4EF1-B57D-C87DA79DFF6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5482244" y="3118366"/>
            <a:ext cx="2714107" cy="159771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692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725ABF-4130-4EA6-ADEE-0A771A216DC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622" y="0"/>
            <a:ext cx="11662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F816F2B-A982-4411-A631-85A1580087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09509"/>
            <a:ext cx="12192000" cy="3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23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7A00CE3-6578-45E3-A2A2-C9DA1890DE87}"/>
              </a:ext>
            </a:extLst>
          </p:cNvPr>
          <p:cNvGrpSpPr/>
          <p:nvPr/>
        </p:nvGrpSpPr>
        <p:grpSpPr>
          <a:xfrm>
            <a:off x="0" y="303100"/>
            <a:ext cx="12192000" cy="2585881"/>
            <a:chOff x="0" y="303100"/>
            <a:chExt cx="12192000" cy="25858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B8EC07-E06B-4D4E-AE19-618B33588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" b="61221"/>
            <a:stretch/>
          </p:blipFill>
          <p:spPr>
            <a:xfrm>
              <a:off x="0" y="303100"/>
              <a:ext cx="12192000" cy="132619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13E978E-8268-4AA1-A1DB-66F02BD83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63166"/>
            <a:stretch/>
          </p:blipFill>
          <p:spPr>
            <a:xfrm>
              <a:off x="0" y="1629283"/>
              <a:ext cx="12192000" cy="1259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882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E77F8B1-ABC9-BB4E-A74C-18D6E9ACEE17}"/>
              </a:ext>
            </a:extLst>
          </p:cNvPr>
          <p:cNvSpPr/>
          <p:nvPr/>
        </p:nvSpPr>
        <p:spPr>
          <a:xfrm>
            <a:off x="3982720" y="3190240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x</a:t>
            </a:r>
            <a:endParaRPr kumimoji="1"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36358AA-C3C4-4144-9930-D174C6A89790}"/>
              </a:ext>
            </a:extLst>
          </p:cNvPr>
          <p:cNvSpPr/>
          <p:nvPr/>
        </p:nvSpPr>
        <p:spPr>
          <a:xfrm>
            <a:off x="5659120" y="319024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y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3677A9-ADBE-944A-93D2-468C356EFD2F}"/>
              </a:ext>
            </a:extLst>
          </p:cNvPr>
          <p:cNvGrpSpPr/>
          <p:nvPr/>
        </p:nvGrpSpPr>
        <p:grpSpPr>
          <a:xfrm>
            <a:off x="4785948" y="1960880"/>
            <a:ext cx="567784" cy="497840"/>
            <a:chOff x="4618308" y="1910080"/>
            <a:chExt cx="567784" cy="4978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97788AD-2B07-A441-8E7A-B8646121471C}"/>
                </a:ext>
              </a:extLst>
            </p:cNvPr>
            <p:cNvSpPr/>
            <p:nvPr/>
          </p:nvSpPr>
          <p:spPr>
            <a:xfrm>
              <a:off x="4653280" y="1910080"/>
              <a:ext cx="497840" cy="497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865D18-2CF1-7649-A915-A18F99F1B402}"/>
                </a:ext>
              </a:extLst>
            </p:cNvPr>
            <p:cNvSpPr txBox="1"/>
            <p:nvPr/>
          </p:nvSpPr>
          <p:spPr>
            <a:xfrm>
              <a:off x="4618308" y="1974334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err="1"/>
                <a:t>x+y</a:t>
              </a:r>
              <a:endParaRPr kumimoji="1"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D6AC4B14-381F-1D45-8663-335EF3116662}"/>
              </a:ext>
            </a:extLst>
          </p:cNvPr>
          <p:cNvSpPr/>
          <p:nvPr/>
        </p:nvSpPr>
        <p:spPr>
          <a:xfrm>
            <a:off x="5659120" y="731520"/>
            <a:ext cx="497840" cy="49784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z</a:t>
            </a:r>
            <a:endParaRPr kumimoji="1"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1A8E0CC-2577-6A4E-9F75-50BEBA0079CB}"/>
              </a:ext>
            </a:extLst>
          </p:cNvPr>
          <p:cNvSpPr/>
          <p:nvPr/>
        </p:nvSpPr>
        <p:spPr>
          <a:xfrm>
            <a:off x="6501812" y="1959094"/>
            <a:ext cx="497840" cy="49784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0105FB2-5846-1B4E-A049-BFD15F42659A}"/>
              </a:ext>
            </a:extLst>
          </p:cNvPr>
          <p:cNvCxnSpPr>
            <a:cxnSpLocks/>
            <a:stCxn id="4" idx="0"/>
            <a:endCxn id="6" idx="4"/>
          </p:cNvCxnSpPr>
          <p:nvPr/>
        </p:nvCxnSpPr>
        <p:spPr>
          <a:xfrm flipV="1">
            <a:off x="4231640" y="2458720"/>
            <a:ext cx="838200" cy="731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A47E177-F433-A24C-B164-167C4F374B6F}"/>
              </a:ext>
            </a:extLst>
          </p:cNvPr>
          <p:cNvCxnSpPr>
            <a:cxnSpLocks/>
            <a:stCxn id="5" idx="0"/>
            <a:endCxn id="6" idx="4"/>
          </p:cNvCxnSpPr>
          <p:nvPr/>
        </p:nvCxnSpPr>
        <p:spPr>
          <a:xfrm flipH="1" flipV="1">
            <a:off x="5069840" y="245872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071F85-01C4-164F-8706-38BA8F81B312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5069840" y="1229360"/>
            <a:ext cx="838200" cy="7315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9AF4EB3-E09B-9846-A806-C87A21B0BFC1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5908040" y="1229360"/>
            <a:ext cx="842692" cy="72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7283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3F9D9B5-34E5-4685-9148-BC1668D93B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33588"/>
            <a:ext cx="12192000" cy="29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1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7A3402E-02D9-4F0C-B23E-673D24D5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50580"/>
            <a:ext cx="12192000" cy="15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C83E0D-A1C9-47AA-8844-36573677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83565"/>
            <a:ext cx="12192000" cy="38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C28F48-ADEE-442A-B2D8-1042891D11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97233"/>
            <a:ext cx="12192000" cy="3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8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A194264-EC63-4360-B4EC-1CFD6C95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1541"/>
            <a:ext cx="12192000" cy="64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3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67FFA4-0AB1-41F9-B067-E94FA55B64E8}"/>
              </a:ext>
            </a:extLst>
          </p:cNvPr>
          <p:cNvGrpSpPr/>
          <p:nvPr/>
        </p:nvGrpSpPr>
        <p:grpSpPr>
          <a:xfrm>
            <a:off x="0" y="1291709"/>
            <a:ext cx="12192000" cy="4314768"/>
            <a:chOff x="0" y="1291709"/>
            <a:chExt cx="12192000" cy="43147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7BB4078-1483-4CD5-B9B6-0980ECCCB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773" b="88304"/>
            <a:stretch/>
          </p:blipFill>
          <p:spPr>
            <a:xfrm>
              <a:off x="839585" y="1291709"/>
              <a:ext cx="10512829" cy="50384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92C027-EB81-4930-8897-3C3ED6F3E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535"/>
            <a:stretch/>
          </p:blipFill>
          <p:spPr>
            <a:xfrm>
              <a:off x="0" y="1795553"/>
              <a:ext cx="12192000" cy="3810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14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57B14C-B9EB-40F9-85B9-AACBD1DF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702" y="0"/>
            <a:ext cx="8036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7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AF2C50-0362-430A-81D2-04196A9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80FA32-C3A6-4400-9563-1D0566C8E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3041"/>
              </p:ext>
            </p:extLst>
          </p:nvPr>
        </p:nvGraphicFramePr>
        <p:xfrm>
          <a:off x="735215" y="4867716"/>
          <a:ext cx="688755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70">
                  <a:extLst>
                    <a:ext uri="{9D8B030D-6E8A-4147-A177-3AD203B41FA5}">
                      <a16:colId xmlns:a16="http://schemas.microsoft.com/office/drawing/2014/main" val="1935410674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7588109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47099168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1352137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01293322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304788410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859951716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2299502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352725877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270675631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75595504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2871068139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3865030063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980308895"/>
                    </a:ext>
                  </a:extLst>
                </a:gridCol>
                <a:gridCol w="459170">
                  <a:extLst>
                    <a:ext uri="{9D8B030D-6E8A-4147-A177-3AD203B41FA5}">
                      <a16:colId xmlns:a16="http://schemas.microsoft.com/office/drawing/2014/main" val="1693162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0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94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7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89098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FF601CD-3F62-4752-99E5-BA9066ABC18C}"/>
              </a:ext>
            </a:extLst>
          </p:cNvPr>
          <p:cNvSpPr/>
          <p:nvPr/>
        </p:nvSpPr>
        <p:spPr>
          <a:xfrm>
            <a:off x="735214" y="4867715"/>
            <a:ext cx="2303087" cy="185419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3C6CECB-452E-414B-A927-2931F3E56527}"/>
              </a:ext>
            </a:extLst>
          </p:cNvPr>
          <p:cNvCxnSpPr>
            <a:cxnSpLocks/>
          </p:cNvCxnSpPr>
          <p:nvPr/>
        </p:nvCxnSpPr>
        <p:spPr>
          <a:xfrm flipH="1">
            <a:off x="735214" y="4069080"/>
            <a:ext cx="2859580" cy="2652834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47C45B4-75F9-40DC-9A0B-8547ED527B9A}"/>
              </a:ext>
            </a:extLst>
          </p:cNvPr>
          <p:cNvCxnSpPr>
            <a:cxnSpLocks/>
          </p:cNvCxnSpPr>
          <p:nvPr/>
        </p:nvCxnSpPr>
        <p:spPr>
          <a:xfrm flipH="1">
            <a:off x="3038302" y="4039833"/>
            <a:ext cx="1001685" cy="265191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EE613A-7FF7-4163-BDE1-E668D53CFCAE}"/>
              </a:ext>
            </a:extLst>
          </p:cNvPr>
          <p:cNvCxnSpPr>
            <a:cxnSpLocks/>
          </p:cNvCxnSpPr>
          <p:nvPr/>
        </p:nvCxnSpPr>
        <p:spPr>
          <a:xfrm flipH="1">
            <a:off x="735214" y="361604"/>
            <a:ext cx="2859579" cy="450611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EC0E50-4410-4F51-88CD-A0E05CA831E7}"/>
              </a:ext>
            </a:extLst>
          </p:cNvPr>
          <p:cNvCxnSpPr>
            <a:cxnSpLocks/>
          </p:cNvCxnSpPr>
          <p:nvPr/>
        </p:nvCxnSpPr>
        <p:spPr>
          <a:xfrm flipH="1">
            <a:off x="3038300" y="331433"/>
            <a:ext cx="972822" cy="4536280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BD25FB3-CD48-425E-9038-70B47FC2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304"/>
              </p:ext>
            </p:extLst>
          </p:nvPr>
        </p:nvGraphicFramePr>
        <p:xfrm>
          <a:off x="3594794" y="331433"/>
          <a:ext cx="445193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93">
                  <a:extLst>
                    <a:ext uri="{9D8B030D-6E8A-4147-A177-3AD203B41FA5}">
                      <a16:colId xmlns:a16="http://schemas.microsoft.com/office/drawing/2014/main" val="113458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15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3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946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74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06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8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26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04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345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72674"/>
                  </a:ext>
                </a:extLst>
              </a:tr>
            </a:tbl>
          </a:graphicData>
        </a:graphic>
      </p:graphicFrame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69B9D112-1A34-4FDB-AF80-6CBEC9BF7518}"/>
              </a:ext>
            </a:extLst>
          </p:cNvPr>
          <p:cNvSpPr/>
          <p:nvPr/>
        </p:nvSpPr>
        <p:spPr>
          <a:xfrm rot="10800000">
            <a:off x="3149600" y="331431"/>
            <a:ext cx="445193" cy="3708399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F1ED0F7B-E211-4F57-B1AB-259F02E3045C}"/>
              </a:ext>
            </a:extLst>
          </p:cNvPr>
          <p:cNvSpPr/>
          <p:nvPr/>
        </p:nvSpPr>
        <p:spPr>
          <a:xfrm>
            <a:off x="7627511" y="4867713"/>
            <a:ext cx="445193" cy="185420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37C78FE0-D52A-4D9E-AC17-D740D419A1CE}"/>
              </a:ext>
            </a:extLst>
          </p:cNvPr>
          <p:cNvSpPr/>
          <p:nvPr/>
        </p:nvSpPr>
        <p:spPr>
          <a:xfrm rot="16200000">
            <a:off x="1664161" y="3463404"/>
            <a:ext cx="445193" cy="2303086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/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630E8A9-6253-4F5E-9976-34B00804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270" y="2047131"/>
                <a:ext cx="350352" cy="276999"/>
              </a:xfrm>
              <a:prstGeom prst="rect">
                <a:avLst/>
              </a:prstGeom>
              <a:blipFill>
                <a:blip r:embed="rId2"/>
                <a:stretch>
                  <a:fillRect l="-12069" r="-10345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/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DE607E-8E64-4B0F-9A8B-024CAE7DA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068" y="5656313"/>
                <a:ext cx="222112" cy="276999"/>
              </a:xfrm>
              <a:prstGeom prst="rect">
                <a:avLst/>
              </a:prstGeom>
              <a:blipFill>
                <a:blip r:embed="rId3"/>
                <a:stretch>
                  <a:fillRect l="-18919" r="-16216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/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04D509-158F-4F9F-BA94-818218B31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195" y="4069078"/>
                <a:ext cx="215122" cy="276999"/>
              </a:xfrm>
              <a:prstGeom prst="rect">
                <a:avLst/>
              </a:prstGeom>
              <a:blipFill>
                <a:blip r:embed="rId4"/>
                <a:stretch>
                  <a:fillRect l="-20000" r="-20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4BFB803-16F3-4AA7-9575-D03B93CFB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67847"/>
              </p:ext>
            </p:extLst>
          </p:nvPr>
        </p:nvGraphicFramePr>
        <p:xfrm>
          <a:off x="7260705" y="1258530"/>
          <a:ext cx="44103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1036">
                  <a:extLst>
                    <a:ext uri="{9D8B030D-6E8A-4147-A177-3AD203B41FA5}">
                      <a16:colId xmlns:a16="http://schemas.microsoft.com/office/drawing/2014/main" val="2544485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823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4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4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958555"/>
                  </a:ext>
                </a:extLst>
              </a:tr>
            </a:tbl>
          </a:graphicData>
        </a:graphic>
      </p:graphicFrame>
      <p:sp>
        <p:nvSpPr>
          <p:cNvPr id="36" name="순서도: 가산 접합 35">
            <a:extLst>
              <a:ext uri="{FF2B5EF4-FFF2-40B4-BE49-F238E27FC236}">
                <a16:creationId xmlns:a16="http://schemas.microsoft.com/office/drawing/2014/main" id="{F5DC66F0-76FA-4649-8F94-19A92EAF6D27}"/>
              </a:ext>
            </a:extLst>
          </p:cNvPr>
          <p:cNvSpPr/>
          <p:nvPr/>
        </p:nvSpPr>
        <p:spPr>
          <a:xfrm>
            <a:off x="6404725" y="2018759"/>
            <a:ext cx="332048" cy="332048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7F36BF-09B4-443F-9CE9-B4D450091CA0}"/>
              </a:ext>
            </a:extLst>
          </p:cNvPr>
          <p:cNvGrpSpPr/>
          <p:nvPr/>
        </p:nvGrpSpPr>
        <p:grpSpPr>
          <a:xfrm>
            <a:off x="5131260" y="1092506"/>
            <a:ext cx="332048" cy="332048"/>
            <a:chOff x="5131260" y="1092506"/>
            <a:chExt cx="332048" cy="332048"/>
          </a:xfrm>
        </p:grpSpPr>
        <p:sp>
          <p:nvSpPr>
            <p:cNvPr id="37" name="순서도: 연결자 36">
              <a:extLst>
                <a:ext uri="{FF2B5EF4-FFF2-40B4-BE49-F238E27FC236}">
                  <a16:creationId xmlns:a16="http://schemas.microsoft.com/office/drawing/2014/main" id="{F50464A3-063B-4FD8-9777-00079A0377CA}"/>
                </a:ext>
              </a:extLst>
            </p:cNvPr>
            <p:cNvSpPr/>
            <p:nvPr/>
          </p:nvSpPr>
          <p:spPr>
            <a:xfrm>
              <a:off x="5131260" y="1092506"/>
              <a:ext cx="332048" cy="33204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dist"/>
              <a:endParaRPr lang="ko-KR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/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00B1620-E7B4-4569-8E96-6C8DEA2CF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260" y="1092506"/>
                  <a:ext cx="2220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333" r="-8333" b="-21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오른쪽 중괄호 39">
            <a:extLst>
              <a:ext uri="{FF2B5EF4-FFF2-40B4-BE49-F238E27FC236}">
                <a16:creationId xmlns:a16="http://schemas.microsoft.com/office/drawing/2014/main" id="{C1BFE764-5FBC-49E4-B79C-C17D58FBEA32}"/>
              </a:ext>
            </a:extLst>
          </p:cNvPr>
          <p:cNvSpPr/>
          <p:nvPr/>
        </p:nvSpPr>
        <p:spPr>
          <a:xfrm>
            <a:off x="4050491" y="2184783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중괄호 40">
            <a:extLst>
              <a:ext uri="{FF2B5EF4-FFF2-40B4-BE49-F238E27FC236}">
                <a16:creationId xmlns:a16="http://schemas.microsoft.com/office/drawing/2014/main" id="{75499D70-E958-4116-9358-F591119A5884}"/>
              </a:ext>
            </a:extLst>
          </p:cNvPr>
          <p:cNvSpPr/>
          <p:nvPr/>
        </p:nvSpPr>
        <p:spPr>
          <a:xfrm>
            <a:off x="4048298" y="330580"/>
            <a:ext cx="445193" cy="185420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3FEE124-BA3E-4040-8D93-FE33D4F808D4}"/>
              </a:ext>
            </a:extLst>
          </p:cNvPr>
          <p:cNvCxnSpPr>
            <a:stCxn id="41" idx="1"/>
            <a:endCxn id="37" idx="2"/>
          </p:cNvCxnSpPr>
          <p:nvPr/>
        </p:nvCxnSpPr>
        <p:spPr>
          <a:xfrm>
            <a:off x="4493491" y="1257681"/>
            <a:ext cx="637769" cy="8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79B4296-F4F9-46CF-9FDB-402E75913695}"/>
              </a:ext>
            </a:extLst>
          </p:cNvPr>
          <p:cNvCxnSpPr>
            <a:cxnSpLocks/>
            <a:stCxn id="37" idx="5"/>
            <a:endCxn id="36" idx="1"/>
          </p:cNvCxnSpPr>
          <p:nvPr/>
        </p:nvCxnSpPr>
        <p:spPr>
          <a:xfrm>
            <a:off x="5414681" y="1375927"/>
            <a:ext cx="1038671" cy="691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637AEAE-B2B9-4D62-A34F-D13C51F5A05F}"/>
              </a:ext>
            </a:extLst>
          </p:cNvPr>
          <p:cNvCxnSpPr>
            <a:cxnSpLocks/>
            <a:stCxn id="40" idx="1"/>
            <a:endCxn id="36" idx="3"/>
          </p:cNvCxnSpPr>
          <p:nvPr/>
        </p:nvCxnSpPr>
        <p:spPr>
          <a:xfrm flipV="1">
            <a:off x="4495684" y="2302180"/>
            <a:ext cx="1957668" cy="809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232BE08-B46A-4147-B50F-100501F3ACED}"/>
              </a:ext>
            </a:extLst>
          </p:cNvPr>
          <p:cNvCxnSpPr>
            <a:cxnSpLocks/>
            <a:stCxn id="36" idx="6"/>
            <a:endCxn id="35" idx="1"/>
          </p:cNvCxnSpPr>
          <p:nvPr/>
        </p:nvCxnSpPr>
        <p:spPr>
          <a:xfrm>
            <a:off x="6736773" y="2184783"/>
            <a:ext cx="523932" cy="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86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4C0913-54CD-4E06-828D-15607A5DA05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39838" y="1047404"/>
            <a:ext cx="317530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0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43585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AF8D26-A785-48C1-B578-020AB9BDE5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96378"/>
            <a:ext cx="12192000" cy="646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70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59737"/>
            <a:ext cx="12192000" cy="39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05C348-B54A-4CEE-8E74-916FC7D8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5896"/>
            <a:ext cx="12192000" cy="63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5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8E9A26-C417-4BCF-8E04-7C35824D28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803" y="0"/>
            <a:ext cx="11026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2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BC24DF-C3A1-4257-BBEA-B5382501D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5115"/>
            <a:ext cx="12192000" cy="67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A04093-5D51-4C9C-97C6-C51BD0E1AC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4694"/>
            <a:ext cx="12192000" cy="66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1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28ED5BA-F321-42E5-ADCD-7FC46F9086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43495"/>
            <a:ext cx="12192000" cy="17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38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E1D6E1-F0B2-4578-9F51-D21D10ECAB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15299"/>
            <a:ext cx="12192000" cy="34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0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5E13D-9B90-4F10-9169-6B477F90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918"/>
          <a:stretch/>
        </p:blipFill>
        <p:spPr>
          <a:xfrm>
            <a:off x="3050531" y="0"/>
            <a:ext cx="6999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81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56E4DA-5886-461C-92AF-94248F3B49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2649"/>
            <a:ext cx="12192000" cy="61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166176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5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7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29" y="3799370"/>
                <a:ext cx="829586" cy="307777"/>
              </a:xfrm>
              <a:prstGeom prst="rect">
                <a:avLst/>
              </a:prstGeom>
              <a:blipFill>
                <a:blip r:embed="rId11"/>
                <a:stretch>
                  <a:fillRect l="-4478" r="-298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166176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4780405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166176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4780404"/>
            <a:ext cx="4710" cy="3857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166176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4780403"/>
            <a:ext cx="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276616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861752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276616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861752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2276616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861752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276616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861752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65" idx="4"/>
          </p:cNvCxnSpPr>
          <p:nvPr/>
        </p:nvCxnSpPr>
        <p:spPr>
          <a:xfrm flipV="1">
            <a:off x="2548061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67" idx="4"/>
          </p:cNvCxnSpPr>
          <p:nvPr/>
        </p:nvCxnSpPr>
        <p:spPr>
          <a:xfrm flipV="1">
            <a:off x="3714432" y="2915820"/>
            <a:ext cx="0" cy="640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69" idx="4"/>
          </p:cNvCxnSpPr>
          <p:nvPr/>
        </p:nvCxnSpPr>
        <p:spPr>
          <a:xfrm flipV="1">
            <a:off x="4880803" y="2915820"/>
            <a:ext cx="4710" cy="6409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71" idx="4"/>
          </p:cNvCxnSpPr>
          <p:nvPr/>
        </p:nvCxnSpPr>
        <p:spPr>
          <a:xfrm flipV="1">
            <a:off x="6047174" y="2915820"/>
            <a:ext cx="0" cy="640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2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1675708"/>
                <a:ext cx="901453" cy="372087"/>
              </a:xfrm>
              <a:prstGeom prst="rect">
                <a:avLst/>
              </a:prstGeom>
              <a:blipFill>
                <a:blip r:embed="rId23"/>
                <a:stretch>
                  <a:fillRect l="-2740" t="-23333" b="-6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815840"/>
                <a:ext cx="639204" cy="63920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815840"/>
                <a:ext cx="639204" cy="63920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815840"/>
                <a:ext cx="639204" cy="63920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815840"/>
                <a:ext cx="639204" cy="639204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1455044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1455044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1455044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1455044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DF5EB02-CD95-CE49-BE7A-451DF881E9C9}"/>
              </a:ext>
            </a:extLst>
          </p:cNvPr>
          <p:cNvCxnSpPr>
            <a:cxnSpLocks/>
            <a:stCxn id="81" idx="1"/>
            <a:endCxn id="71" idx="0"/>
          </p:cNvCxnSpPr>
          <p:nvPr/>
        </p:nvCxnSpPr>
        <p:spPr>
          <a:xfrm flipH="1">
            <a:off x="6047174" y="1861752"/>
            <a:ext cx="706815" cy="41486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705C9B5-1EF8-C842-BACC-0E1E1606ADCB}"/>
              </a:ext>
            </a:extLst>
          </p:cNvPr>
          <p:cNvCxnSpPr>
            <a:cxnSpLocks/>
            <a:stCxn id="71" idx="0"/>
          </p:cNvCxnSpPr>
          <p:nvPr/>
        </p:nvCxnSpPr>
        <p:spPr>
          <a:xfrm>
            <a:off x="6047174" y="2276616"/>
            <a:ext cx="0" cy="1891976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D13F8D7-0DE6-1546-9AD6-C5B8A1B7A4D3}"/>
              </a:ext>
            </a:extLst>
          </p:cNvPr>
          <p:cNvCxnSpPr>
            <a:cxnSpLocks/>
            <a:endCxn id="87" idx="6"/>
          </p:cNvCxnSpPr>
          <p:nvPr/>
        </p:nvCxnSpPr>
        <p:spPr>
          <a:xfrm flipH="1">
            <a:off x="5053855" y="4168593"/>
            <a:ext cx="993319" cy="0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12A83F52-5F8A-2542-BBB3-281A8A7EB241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047174" y="4168592"/>
            <a:ext cx="0" cy="997584"/>
          </a:xfrm>
          <a:prstGeom prst="straightConnector1">
            <a:avLst/>
          </a:prstGeom>
          <a:ln w="57150">
            <a:solidFill>
              <a:srgbClr val="FFE6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619ED48-7444-7341-92EA-7A4CFF85A9E2}"/>
              </a:ext>
            </a:extLst>
          </p:cNvPr>
          <p:cNvCxnSpPr>
            <a:cxnSpLocks/>
            <a:stCxn id="81" idx="1"/>
            <a:endCxn id="69" idx="0"/>
          </p:cNvCxnSpPr>
          <p:nvPr/>
        </p:nvCxnSpPr>
        <p:spPr>
          <a:xfrm flipH="1">
            <a:off x="4885513" y="1861752"/>
            <a:ext cx="1868476" cy="414864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C518831-D79D-C94F-9017-D5E6ACAF402E}"/>
              </a:ext>
            </a:extLst>
          </p:cNvPr>
          <p:cNvCxnSpPr>
            <a:cxnSpLocks/>
            <a:stCxn id="69" idx="0"/>
            <a:endCxn id="87" idx="0"/>
          </p:cNvCxnSpPr>
          <p:nvPr/>
        </p:nvCxnSpPr>
        <p:spPr>
          <a:xfrm flipH="1">
            <a:off x="4883158" y="2276616"/>
            <a:ext cx="2355" cy="1721279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B2032A-6D7E-E942-8F83-EB963AB8A263}"/>
              </a:ext>
            </a:extLst>
          </p:cNvPr>
          <p:cNvGrpSpPr/>
          <p:nvPr/>
        </p:nvGrpSpPr>
        <p:grpSpPr>
          <a:xfrm>
            <a:off x="3546089" y="3997895"/>
            <a:ext cx="341395" cy="341395"/>
            <a:chOff x="7843520" y="2254823"/>
            <a:chExt cx="341395" cy="341395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B5CA6CF-E656-C344-9EF2-58D4043C3369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59D5A45B-B5B1-6848-B697-6E3E1B551356}"/>
                </a:ext>
              </a:extLst>
            </p:cNvPr>
            <p:cNvCxnSpPr>
              <a:stCxn id="19" idx="0"/>
              <a:endCxn id="19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191C7539-B5FA-9C48-8160-9F2A30FC62DE}"/>
                </a:ext>
              </a:extLst>
            </p:cNvPr>
            <p:cNvCxnSpPr>
              <a:cxnSpLocks/>
              <a:stCxn id="19" idx="6"/>
              <a:endCxn id="19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E0BA4C9-59E1-5845-8CB7-D8091B647896}"/>
              </a:ext>
            </a:extLst>
          </p:cNvPr>
          <p:cNvGrpSpPr/>
          <p:nvPr/>
        </p:nvGrpSpPr>
        <p:grpSpPr>
          <a:xfrm>
            <a:off x="4712460" y="3997895"/>
            <a:ext cx="341395" cy="341395"/>
            <a:chOff x="7843520" y="2254823"/>
            <a:chExt cx="341395" cy="341395"/>
          </a:xfrm>
        </p:grpSpPr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D43813-D109-134A-9216-67C1135AC2D2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09EA67A0-38A0-974D-A5AB-302D43DF4641}"/>
                </a:ext>
              </a:extLst>
            </p:cNvPr>
            <p:cNvCxnSpPr>
              <a:stCxn id="87" idx="0"/>
              <a:endCxn id="87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142DBAE3-A20E-5C4F-94DD-ECB98BCB4DAA}"/>
                </a:ext>
              </a:extLst>
            </p:cNvPr>
            <p:cNvCxnSpPr>
              <a:cxnSpLocks/>
              <a:stCxn id="87" idx="6"/>
              <a:endCxn id="87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1E0D16C-DB9A-9A4E-AD69-1788AEC43B29}"/>
              </a:ext>
            </a:extLst>
          </p:cNvPr>
          <p:cNvGrpSpPr/>
          <p:nvPr/>
        </p:nvGrpSpPr>
        <p:grpSpPr>
          <a:xfrm>
            <a:off x="2375009" y="3997895"/>
            <a:ext cx="341395" cy="341395"/>
            <a:chOff x="7843520" y="2254823"/>
            <a:chExt cx="341395" cy="341395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BB15905-5DE3-B144-85B6-577927ACB800}"/>
                </a:ext>
              </a:extLst>
            </p:cNvPr>
            <p:cNvSpPr/>
            <p:nvPr/>
          </p:nvSpPr>
          <p:spPr>
            <a:xfrm>
              <a:off x="7843520" y="2254823"/>
              <a:ext cx="341395" cy="341395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BCF1FBFE-5767-FF43-A8DB-5B3D6C8ED4D7}"/>
                </a:ext>
              </a:extLst>
            </p:cNvPr>
            <p:cNvCxnSpPr>
              <a:stCxn id="91" idx="0"/>
              <a:endCxn id="91" idx="4"/>
            </p:cNvCxnSpPr>
            <p:nvPr/>
          </p:nvCxnSpPr>
          <p:spPr>
            <a:xfrm>
              <a:off x="8014218" y="2254823"/>
              <a:ext cx="0" cy="341395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6C37B2ED-6F82-2445-B131-22B03499D23C}"/>
                </a:ext>
              </a:extLst>
            </p:cNvPr>
            <p:cNvCxnSpPr>
              <a:cxnSpLocks/>
              <a:stCxn id="91" idx="6"/>
              <a:endCxn id="91" idx="2"/>
            </p:cNvCxnSpPr>
            <p:nvPr/>
          </p:nvCxnSpPr>
          <p:spPr>
            <a:xfrm flipH="1">
              <a:off x="7843520" y="2425521"/>
              <a:ext cx="341395" cy="0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E0D806C-7F3A-6F48-B4FC-DFC443D23468}"/>
              </a:ext>
            </a:extLst>
          </p:cNvPr>
          <p:cNvCxnSpPr>
            <a:cxnSpLocks/>
            <a:stCxn id="81" idx="1"/>
            <a:endCxn id="67" idx="0"/>
          </p:cNvCxnSpPr>
          <p:nvPr/>
        </p:nvCxnSpPr>
        <p:spPr>
          <a:xfrm flipH="1">
            <a:off x="3714432" y="1861752"/>
            <a:ext cx="3039557" cy="414864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E1957B5-AC2C-4A42-8162-2948B78AC6D1}"/>
              </a:ext>
            </a:extLst>
          </p:cNvPr>
          <p:cNvCxnSpPr>
            <a:cxnSpLocks/>
            <a:stCxn id="67" idx="0"/>
            <a:endCxn id="19" idx="0"/>
          </p:cNvCxnSpPr>
          <p:nvPr/>
        </p:nvCxnSpPr>
        <p:spPr>
          <a:xfrm>
            <a:off x="3714432" y="2276616"/>
            <a:ext cx="2355" cy="1721279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BFA54478-A1AB-1E45-ACF9-4D71DB4311FB}"/>
              </a:ext>
            </a:extLst>
          </p:cNvPr>
          <p:cNvCxnSpPr>
            <a:cxnSpLocks/>
            <a:stCxn id="19" idx="4"/>
            <a:endCxn id="59" idx="0"/>
          </p:cNvCxnSpPr>
          <p:nvPr/>
        </p:nvCxnSpPr>
        <p:spPr>
          <a:xfrm flipH="1">
            <a:off x="3714432" y="4339290"/>
            <a:ext cx="2355" cy="826886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0AFCDF7-4EE5-DF48-9007-1561587C531C}"/>
              </a:ext>
            </a:extLst>
          </p:cNvPr>
          <p:cNvCxnSpPr>
            <a:cxnSpLocks/>
            <a:stCxn id="87" idx="4"/>
            <a:endCxn id="61" idx="0"/>
          </p:cNvCxnSpPr>
          <p:nvPr/>
        </p:nvCxnSpPr>
        <p:spPr>
          <a:xfrm>
            <a:off x="4883158" y="4339290"/>
            <a:ext cx="2355" cy="826886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10DA57D-B868-D34E-AD7C-65BF30F355A2}"/>
              </a:ext>
            </a:extLst>
          </p:cNvPr>
          <p:cNvCxnSpPr>
            <a:cxnSpLocks/>
            <a:stCxn id="87" idx="2"/>
            <a:endCxn id="19" idx="6"/>
          </p:cNvCxnSpPr>
          <p:nvPr/>
        </p:nvCxnSpPr>
        <p:spPr>
          <a:xfrm flipH="1">
            <a:off x="3887484" y="4168593"/>
            <a:ext cx="824976" cy="0"/>
          </a:xfrm>
          <a:prstGeom prst="straightConnector1">
            <a:avLst/>
          </a:prstGeom>
          <a:ln w="57150">
            <a:solidFill>
              <a:srgbClr val="FFB7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5399D75-E5F8-2E43-BF31-1AB73CFEE3F9}"/>
              </a:ext>
            </a:extLst>
          </p:cNvPr>
          <p:cNvCxnSpPr>
            <a:cxnSpLocks/>
            <a:stCxn id="19" idx="2"/>
            <a:endCxn id="91" idx="6"/>
          </p:cNvCxnSpPr>
          <p:nvPr/>
        </p:nvCxnSpPr>
        <p:spPr>
          <a:xfrm flipH="1">
            <a:off x="2716404" y="4168593"/>
            <a:ext cx="829685" cy="0"/>
          </a:xfrm>
          <a:prstGeom prst="straightConnector1">
            <a:avLst/>
          </a:prstGeom>
          <a:ln w="57150">
            <a:solidFill>
              <a:srgbClr val="EA44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077750E-DA0C-9A42-B5E6-72499561C465}"/>
              </a:ext>
            </a:extLst>
          </p:cNvPr>
          <p:cNvCxnSpPr>
            <a:cxnSpLocks/>
            <a:stCxn id="81" idx="1"/>
            <a:endCxn id="65" idx="0"/>
          </p:cNvCxnSpPr>
          <p:nvPr/>
        </p:nvCxnSpPr>
        <p:spPr>
          <a:xfrm flipH="1">
            <a:off x="2548061" y="1861752"/>
            <a:ext cx="4205928" cy="4148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5CFABA1A-AB21-FC4E-8491-6896A38E1045}"/>
              </a:ext>
            </a:extLst>
          </p:cNvPr>
          <p:cNvCxnSpPr>
            <a:cxnSpLocks/>
            <a:stCxn id="65" idx="0"/>
            <a:endCxn id="91" idx="0"/>
          </p:cNvCxnSpPr>
          <p:nvPr/>
        </p:nvCxnSpPr>
        <p:spPr>
          <a:xfrm flipH="1">
            <a:off x="2545707" y="2276616"/>
            <a:ext cx="2354" cy="17212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1F70BC6D-9078-5647-A0DD-B7B6E5D17DE1}"/>
              </a:ext>
            </a:extLst>
          </p:cNvPr>
          <p:cNvCxnSpPr>
            <a:cxnSpLocks/>
            <a:stCxn id="91" idx="4"/>
            <a:endCxn id="6" idx="0"/>
          </p:cNvCxnSpPr>
          <p:nvPr/>
        </p:nvCxnSpPr>
        <p:spPr>
          <a:xfrm>
            <a:off x="2545707" y="4339290"/>
            <a:ext cx="2354" cy="8268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33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D82B246-EF49-48F1-B2CA-38E0C6C2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90"/>
            <a:ext cx="12192000" cy="67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7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3BF51E-1CC2-47C6-883B-92EA1269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55748"/>
            <a:ext cx="12192000" cy="47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2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DA855E9-4651-44D8-8EEC-132304B9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2744" y="0"/>
            <a:ext cx="772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2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2B546-E242-4266-ADF1-6CD5AAFA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3365"/>
            <a:ext cx="12192000" cy="31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8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B370F1-F77A-4C69-B468-A94640655F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47656"/>
            <a:ext cx="12192000" cy="5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63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9D1323-C93E-4EF3-BEC4-76AC07DC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752" y="0"/>
            <a:ext cx="1037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35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DF376A5-0537-42BB-9101-9CE62D9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31236"/>
            <a:ext cx="12192000" cy="53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946A6F-753B-4F0F-9C2B-C85C8117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45297"/>
            <a:ext cx="12192000" cy="51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52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FA6FAC-AC5F-440B-8374-70C58829CF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3647"/>
            <a:ext cx="12192000" cy="64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4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D28890-BD93-48C6-8184-4F77C0C4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1995"/>
            <a:ext cx="12192000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548061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501856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3529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5404554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5404553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5404552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366776" y="5404552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3714432" y="5790540"/>
            <a:ext cx="0" cy="385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6176311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4880803" y="5790538"/>
            <a:ext cx="4710" cy="38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6047174" y="5790537"/>
            <a:ext cx="0" cy="385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064301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064301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479165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064301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548061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3714432" y="4565434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4880803" y="4565432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6047174" y="4565431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8389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657593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657593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657593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793461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2576928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563012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3729383" y="3353568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4895754" y="3353566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6062125" y="3353565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563012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3729383" y="2124422"/>
            <a:ext cx="0" cy="453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4895754" y="2124420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6062125" y="2124419"/>
            <a:ext cx="0" cy="4531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843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88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216" y="2197852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428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745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</p:cNvCxnSpPr>
          <p:nvPr/>
        </p:nvCxnSpPr>
        <p:spPr>
          <a:xfrm>
            <a:off x="1356274" y="4202509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</p:cNvCxnSpPr>
          <p:nvPr/>
        </p:nvCxnSpPr>
        <p:spPr>
          <a:xfrm>
            <a:off x="2860408" y="4202509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</p:cNvCxnSpPr>
          <p:nvPr/>
        </p:nvCxnSpPr>
        <p:spPr>
          <a:xfrm flipV="1">
            <a:off x="4026779" y="4202508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</p:cNvCxnSpPr>
          <p:nvPr/>
        </p:nvCxnSpPr>
        <p:spPr>
          <a:xfrm flipV="1">
            <a:off x="5193150" y="4202507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9545E957-C719-714B-9653-0150BB289E95}"/>
              </a:ext>
            </a:extLst>
          </p:cNvPr>
          <p:cNvCxnSpPr>
            <a:cxnSpLocks/>
          </p:cNvCxnSpPr>
          <p:nvPr/>
        </p:nvCxnSpPr>
        <p:spPr>
          <a:xfrm>
            <a:off x="6359521" y="4202507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</p:cNvCxnSpPr>
          <p:nvPr/>
        </p:nvCxnSpPr>
        <p:spPr>
          <a:xfrm>
            <a:off x="1380581" y="2971476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</p:cNvCxnSpPr>
          <p:nvPr/>
        </p:nvCxnSpPr>
        <p:spPr>
          <a:xfrm>
            <a:off x="2884715" y="2971476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</p:cNvCxnSpPr>
          <p:nvPr/>
        </p:nvCxnSpPr>
        <p:spPr>
          <a:xfrm flipV="1">
            <a:off x="4051086" y="2971475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</p:cNvCxnSpPr>
          <p:nvPr/>
        </p:nvCxnSpPr>
        <p:spPr>
          <a:xfrm flipV="1">
            <a:off x="5217457" y="297147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8571D8EF-A4E7-6841-8C3C-ED646956C460}"/>
              </a:ext>
            </a:extLst>
          </p:cNvPr>
          <p:cNvCxnSpPr>
            <a:cxnSpLocks/>
          </p:cNvCxnSpPr>
          <p:nvPr/>
        </p:nvCxnSpPr>
        <p:spPr>
          <a:xfrm>
            <a:off x="6383828" y="2971474"/>
            <a:ext cx="7889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611733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861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11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98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5018568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/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2A774322-C4C0-7343-A173-81577A0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6176311"/>
                <a:ext cx="639204" cy="63920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2336367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5018568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5018569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5018566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151835" y="5404554"/>
            <a:ext cx="8649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655969" y="5404554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4874041" y="5404554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7004665" y="5404552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6176311"/>
                <a:ext cx="639204" cy="63920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59" idx="0"/>
            <a:endCxn id="34" idx="2"/>
          </p:cNvCxnSpPr>
          <p:nvPr/>
        </p:nvCxnSpPr>
        <p:spPr>
          <a:xfrm flipV="1">
            <a:off x="4554439" y="5790540"/>
            <a:ext cx="0" cy="385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6176313"/>
                <a:ext cx="639204" cy="63920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61" idx="0"/>
            <a:endCxn id="35" idx="2"/>
          </p:cNvCxnSpPr>
          <p:nvPr/>
        </p:nvCxnSpPr>
        <p:spPr>
          <a:xfrm flipH="1" flipV="1">
            <a:off x="6685063" y="5790540"/>
            <a:ext cx="4710" cy="38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6176311"/>
                <a:ext cx="639204" cy="63920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63" idx="0"/>
            <a:endCxn id="36" idx="2"/>
          </p:cNvCxnSpPr>
          <p:nvPr/>
        </p:nvCxnSpPr>
        <p:spPr>
          <a:xfrm flipV="1">
            <a:off x="8868572" y="5790537"/>
            <a:ext cx="0" cy="385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479165"/>
                <a:ext cx="639204" cy="63920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336367" y="1064301"/>
            <a:ext cx="7239020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479165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4554439" y="1064301"/>
            <a:ext cx="502094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479167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6689773" y="1064301"/>
            <a:ext cx="2885614" cy="414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479165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8868572" y="1064301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88" idx="2"/>
          </p:cNvCxnSpPr>
          <p:nvPr/>
        </p:nvCxnSpPr>
        <p:spPr>
          <a:xfrm flipV="1">
            <a:off x="2336367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89" idx="2"/>
          </p:cNvCxnSpPr>
          <p:nvPr/>
        </p:nvCxnSpPr>
        <p:spPr>
          <a:xfrm flipV="1">
            <a:off x="4554439" y="4565434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90" idx="2"/>
          </p:cNvCxnSpPr>
          <p:nvPr/>
        </p:nvCxnSpPr>
        <p:spPr>
          <a:xfrm flipV="1">
            <a:off x="6685063" y="4565434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91" idx="2"/>
          </p:cNvCxnSpPr>
          <p:nvPr/>
        </p:nvCxnSpPr>
        <p:spPr>
          <a:xfrm flipV="1">
            <a:off x="8868572" y="4565431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87" y="878257"/>
                <a:ext cx="901453" cy="372087"/>
              </a:xfrm>
              <a:prstGeom prst="rect">
                <a:avLst/>
              </a:prstGeom>
              <a:blipFill>
                <a:blip r:embed="rId14"/>
                <a:stretch>
                  <a:fillRect l="-2740" t="-19355" b="-6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18389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18389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171" y="1839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18389"/>
                <a:ext cx="639204" cy="63920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336367" y="657593"/>
            <a:ext cx="723902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4554439" y="657593"/>
            <a:ext cx="502094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6689773" y="657595"/>
            <a:ext cx="2885614" cy="4067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8868572" y="657593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/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CA6BE14-4176-0445-9ECB-65C303DF3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3793462"/>
                <a:ext cx="639204" cy="771972"/>
              </a:xfrm>
              <a:prstGeom prst="rect">
                <a:avLst/>
              </a:prstGeom>
              <a:blipFill>
                <a:blip r:embed="rId19"/>
                <a:stretch>
                  <a:fillRect l="-25000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/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B62A6BA-57AA-A041-8BB5-DB9759E12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3793462"/>
                <a:ext cx="639204" cy="771972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/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DA2B4D1-BE6C-6940-8F3F-50C29FFA9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3793463"/>
                <a:ext cx="639204" cy="771971"/>
              </a:xfrm>
              <a:prstGeom prst="rect">
                <a:avLst/>
              </a:prstGeom>
              <a:blipFill>
                <a:blip r:embed="rId20"/>
                <a:stretch>
                  <a:fillRect l="-22642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/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96BA598-3DFB-A444-82E2-0AE514E3A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3793460"/>
                <a:ext cx="639204" cy="771971"/>
              </a:xfrm>
              <a:prstGeom prst="rect">
                <a:avLst/>
              </a:prstGeom>
              <a:blipFill>
                <a:blip r:embed="rId21"/>
                <a:stretch>
                  <a:fillRect l="-23077" b="-645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/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B5DC65A-A6CF-C440-A5FA-B91D29810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765" y="2576929"/>
                <a:ext cx="639204" cy="771972"/>
              </a:xfrm>
              <a:prstGeom prst="rect">
                <a:avLst/>
              </a:prstGeom>
              <a:blipFill>
                <a:blip r:embed="rId3"/>
                <a:stretch>
                  <a:fillRect l="-25000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/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6CFE72F1-0A69-2947-A019-48B291902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37" y="2576929"/>
                <a:ext cx="639204" cy="771972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/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49033B85-EE50-234E-BD01-24E33326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1" y="2576930"/>
                <a:ext cx="639204" cy="771971"/>
              </a:xfrm>
              <a:prstGeom prst="rect">
                <a:avLst/>
              </a:prstGeom>
              <a:blipFill>
                <a:blip r:embed="rId5"/>
                <a:stretch>
                  <a:fillRect l="-22642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/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BF3B8CCD-7870-3F49-B643-BC043D829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70" y="2576927"/>
                <a:ext cx="639204" cy="771971"/>
              </a:xfrm>
              <a:prstGeom prst="rect">
                <a:avLst/>
              </a:prstGeom>
              <a:blipFill>
                <a:blip r:embed="rId6"/>
                <a:stretch>
                  <a:fillRect l="-23077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AB055E7-A605-A14D-A0E7-843502CF9615}"/>
              </a:ext>
            </a:extLst>
          </p:cNvPr>
          <p:cNvCxnSpPr>
            <a:cxnSpLocks/>
          </p:cNvCxnSpPr>
          <p:nvPr/>
        </p:nvCxnSpPr>
        <p:spPr>
          <a:xfrm flipV="1">
            <a:off x="2351318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B202ED0-382F-5144-BCCC-D7BAB6C09941}"/>
              </a:ext>
            </a:extLst>
          </p:cNvPr>
          <p:cNvCxnSpPr>
            <a:cxnSpLocks/>
          </p:cNvCxnSpPr>
          <p:nvPr/>
        </p:nvCxnSpPr>
        <p:spPr>
          <a:xfrm flipV="1">
            <a:off x="4569390" y="3353568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42D2B9D-06BC-FC4C-8A89-1148E4E54367}"/>
              </a:ext>
            </a:extLst>
          </p:cNvPr>
          <p:cNvCxnSpPr>
            <a:cxnSpLocks/>
          </p:cNvCxnSpPr>
          <p:nvPr/>
        </p:nvCxnSpPr>
        <p:spPr>
          <a:xfrm flipV="1">
            <a:off x="6700014" y="3353568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052D7C5-825C-5A44-B60C-A07E5D943A84}"/>
              </a:ext>
            </a:extLst>
          </p:cNvPr>
          <p:cNvCxnSpPr>
            <a:cxnSpLocks/>
          </p:cNvCxnSpPr>
          <p:nvPr/>
        </p:nvCxnSpPr>
        <p:spPr>
          <a:xfrm flipV="1">
            <a:off x="8883523" y="3353565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856F315-C0D6-6A4E-8A11-99778863793E}"/>
              </a:ext>
            </a:extLst>
          </p:cNvPr>
          <p:cNvCxnSpPr>
            <a:cxnSpLocks/>
          </p:cNvCxnSpPr>
          <p:nvPr/>
        </p:nvCxnSpPr>
        <p:spPr>
          <a:xfrm flipV="1">
            <a:off x="2351318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259136E-7956-EE4B-864D-D3D35437CCCE}"/>
              </a:ext>
            </a:extLst>
          </p:cNvPr>
          <p:cNvCxnSpPr>
            <a:cxnSpLocks/>
          </p:cNvCxnSpPr>
          <p:nvPr/>
        </p:nvCxnSpPr>
        <p:spPr>
          <a:xfrm flipV="1">
            <a:off x="4569390" y="2124422"/>
            <a:ext cx="0" cy="453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07F32A0-1FA1-564D-A101-B18C50CF7415}"/>
              </a:ext>
            </a:extLst>
          </p:cNvPr>
          <p:cNvCxnSpPr>
            <a:cxnSpLocks/>
          </p:cNvCxnSpPr>
          <p:nvPr/>
        </p:nvCxnSpPr>
        <p:spPr>
          <a:xfrm flipV="1">
            <a:off x="6700014" y="2124422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F42712A4-E5D6-4645-AF9A-7970F22BC278}"/>
              </a:ext>
            </a:extLst>
          </p:cNvPr>
          <p:cNvCxnSpPr>
            <a:cxnSpLocks/>
          </p:cNvCxnSpPr>
          <p:nvPr/>
        </p:nvCxnSpPr>
        <p:spPr>
          <a:xfrm flipV="1">
            <a:off x="8883523" y="2124419"/>
            <a:ext cx="0" cy="45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/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0744A9-D5EB-374A-AC53-A91370FC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49" y="2197852"/>
                <a:ext cx="346120" cy="307777"/>
              </a:xfrm>
              <a:prstGeom prst="rect">
                <a:avLst/>
              </a:prstGeom>
              <a:blipFill>
                <a:blip r:embed="rId22"/>
                <a:stretch>
                  <a:fillRect l="-10714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/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A327644-C19A-AB41-8C54-9460F7DBA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695" y="2197852"/>
                <a:ext cx="352083" cy="307777"/>
              </a:xfrm>
              <a:prstGeom prst="rect">
                <a:avLst/>
              </a:prstGeom>
              <a:blipFill>
                <a:blip r:embed="rId23"/>
                <a:stretch>
                  <a:fillRect l="-1481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/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5F325C0-DD6D-7C4B-8087-5AC3B3613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76" y="2197854"/>
                <a:ext cx="352083" cy="307777"/>
              </a:xfrm>
              <a:prstGeom prst="rect">
                <a:avLst/>
              </a:prstGeom>
              <a:blipFill>
                <a:blip r:embed="rId24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/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4AFAB14-8F30-B640-9B4D-3A64C70B6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143" y="2197852"/>
                <a:ext cx="352083" cy="307777"/>
              </a:xfrm>
              <a:prstGeom prst="rect">
                <a:avLst/>
              </a:prstGeom>
              <a:blipFill>
                <a:blip r:embed="rId25"/>
                <a:stretch>
                  <a:fillRect l="-1034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36839E9A-507A-CF44-BFA9-5C6BD2ABA212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1207081" y="4179448"/>
            <a:ext cx="809684" cy="8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40B19B1-06F1-CB4D-B128-23A4F82BD3E4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2655969" y="4179448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F8A6DCA-0348-064A-9A12-659BD51DFF80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4874041" y="4179448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8849EFD-851D-994F-98E2-28514B02E8D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004665" y="4179446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E124571-F482-D64F-A06D-021E58B8EC6A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1207081" y="2957489"/>
            <a:ext cx="809684" cy="542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6653D323-ADA7-874B-91C7-FA4FB3F5E476}"/>
              </a:ext>
            </a:extLst>
          </p:cNvPr>
          <p:cNvCxnSpPr>
            <a:cxnSpLocks/>
            <a:stCxn id="92" idx="3"/>
            <a:endCxn id="93" idx="1"/>
          </p:cNvCxnSpPr>
          <p:nvPr/>
        </p:nvCxnSpPr>
        <p:spPr>
          <a:xfrm>
            <a:off x="2655969" y="2962915"/>
            <a:ext cx="1578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6F44085B-A76E-1145-9982-58345CF8E51D}"/>
              </a:ext>
            </a:extLst>
          </p:cNvPr>
          <p:cNvCxnSpPr>
            <a:cxnSpLocks/>
            <a:stCxn id="93" idx="3"/>
            <a:endCxn id="94" idx="1"/>
          </p:cNvCxnSpPr>
          <p:nvPr/>
        </p:nvCxnSpPr>
        <p:spPr>
          <a:xfrm>
            <a:off x="4874041" y="2962915"/>
            <a:ext cx="149142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734114F-4257-A24D-99C8-8032520A859F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7004665" y="2962913"/>
            <a:ext cx="1544305" cy="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/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1B38CFF1-27A2-B54D-B93D-5C578FD3A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476534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DA7EC34-F549-D44B-A009-AFF9414A1ECD}"/>
              </a:ext>
            </a:extLst>
          </p:cNvPr>
          <p:cNvCxnSpPr>
            <a:cxnSpLocks/>
            <a:stCxn id="126" idx="0"/>
            <a:endCxn id="128" idx="2"/>
          </p:cNvCxnSpPr>
          <p:nvPr/>
        </p:nvCxnSpPr>
        <p:spPr>
          <a:xfrm flipV="1">
            <a:off x="3143823" y="4312212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/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6E90946-8C31-384F-9192-204012E48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3540240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/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10D9221-B7F9-6045-8981-9E86D7468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21" y="232370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1BF1B05-74E4-DD43-82C2-84385F50CE0F}"/>
              </a:ext>
            </a:extLst>
          </p:cNvPr>
          <p:cNvCxnSpPr>
            <a:cxnSpLocks/>
          </p:cNvCxnSpPr>
          <p:nvPr/>
        </p:nvCxnSpPr>
        <p:spPr>
          <a:xfrm flipV="1">
            <a:off x="3158774" y="3100346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/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F9ED05C4-4F69-9544-8839-2DD31831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4765345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7BCBC66C-00E4-4C48-AE61-1B1A7DDED574}"/>
              </a:ext>
            </a:extLst>
          </p:cNvPr>
          <p:cNvCxnSpPr>
            <a:cxnSpLocks/>
            <a:stCxn id="136" idx="0"/>
            <a:endCxn id="138" idx="2"/>
          </p:cNvCxnSpPr>
          <p:nvPr/>
        </p:nvCxnSpPr>
        <p:spPr>
          <a:xfrm flipV="1">
            <a:off x="5345625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/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23DC2A-F57F-4742-B923-58C572733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3540239"/>
                <a:ext cx="639204" cy="771972"/>
              </a:xfrm>
              <a:prstGeom prst="rect">
                <a:avLst/>
              </a:prstGeom>
              <a:blipFill>
                <a:blip r:embed="rId29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/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68F01D9F-5E4C-5541-B804-2F7A2C502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23" y="2323706"/>
                <a:ext cx="639204" cy="771972"/>
              </a:xfrm>
              <a:prstGeom prst="rect">
                <a:avLst/>
              </a:prstGeom>
              <a:blipFill>
                <a:blip r:embed="rId28"/>
                <a:stretch>
                  <a:fillRect l="-27451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ABF02B06-F1D1-BD42-850B-044F296E6A02}"/>
              </a:ext>
            </a:extLst>
          </p:cNvPr>
          <p:cNvCxnSpPr>
            <a:cxnSpLocks/>
          </p:cNvCxnSpPr>
          <p:nvPr/>
        </p:nvCxnSpPr>
        <p:spPr>
          <a:xfrm flipV="1">
            <a:off x="5360576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/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33DEC0F-7883-A544-AE2D-959B70603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4765345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A482A548-2346-AB47-8C29-ECF29E905A95}"/>
              </a:ext>
            </a:extLst>
          </p:cNvPr>
          <p:cNvCxnSpPr>
            <a:cxnSpLocks/>
            <a:stCxn id="141" idx="0"/>
            <a:endCxn id="143" idx="2"/>
          </p:cNvCxnSpPr>
          <p:nvPr/>
        </p:nvCxnSpPr>
        <p:spPr>
          <a:xfrm flipV="1">
            <a:off x="7498754" y="4312211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/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BD0AC91-ADBB-BF44-8D49-B91611A86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3540239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/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B30FA8A-7FE8-CA4F-8AC3-71E4128D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152" y="2323706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D5379482-1132-7C4F-A519-7086E7638520}"/>
              </a:ext>
            </a:extLst>
          </p:cNvPr>
          <p:cNvCxnSpPr>
            <a:cxnSpLocks/>
          </p:cNvCxnSpPr>
          <p:nvPr/>
        </p:nvCxnSpPr>
        <p:spPr>
          <a:xfrm flipV="1">
            <a:off x="7513705" y="3100345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/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E83AE47-D2FC-1B41-AE98-E6AC1CE9F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4765347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AA476C69-259D-A140-AACC-E769635E2EA3}"/>
              </a:ext>
            </a:extLst>
          </p:cNvPr>
          <p:cNvCxnSpPr>
            <a:cxnSpLocks/>
            <a:stCxn id="146" idx="0"/>
            <a:endCxn id="148" idx="2"/>
          </p:cNvCxnSpPr>
          <p:nvPr/>
        </p:nvCxnSpPr>
        <p:spPr>
          <a:xfrm flipV="1">
            <a:off x="9646433" y="4312213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/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E2105954-CEB1-0044-BEF5-F1DB8152D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3540241"/>
                <a:ext cx="639204" cy="771972"/>
              </a:xfrm>
              <a:prstGeom prst="rect">
                <a:avLst/>
              </a:prstGeom>
              <a:blipFill>
                <a:blip r:embed="rId27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/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6DE0F930-376A-DA45-967E-E62CA8ED7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831" y="2323708"/>
                <a:ext cx="639204" cy="771972"/>
              </a:xfrm>
              <a:prstGeom prst="rect">
                <a:avLst/>
              </a:prstGeom>
              <a:blipFill>
                <a:blip r:embed="rId26"/>
                <a:stretch>
                  <a:fillRect l="-22642" b="-476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EAA76BCE-96CB-6B49-B849-48F700C0374B}"/>
              </a:ext>
            </a:extLst>
          </p:cNvPr>
          <p:cNvCxnSpPr>
            <a:cxnSpLocks/>
          </p:cNvCxnSpPr>
          <p:nvPr/>
        </p:nvCxnSpPr>
        <p:spPr>
          <a:xfrm flipV="1">
            <a:off x="9661384" y="3100347"/>
            <a:ext cx="0" cy="45313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2701B333-429E-0244-BA51-119572BE14ED}"/>
              </a:ext>
            </a:extLst>
          </p:cNvPr>
          <p:cNvCxnSpPr>
            <a:cxnSpLocks/>
            <a:stCxn id="136" idx="1"/>
            <a:endCxn id="126" idx="3"/>
          </p:cNvCxnSpPr>
          <p:nvPr/>
        </p:nvCxnSpPr>
        <p:spPr>
          <a:xfrm flipH="1">
            <a:off x="3463425" y="5151331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86319E0-5385-F746-80C2-A52073D06304}"/>
              </a:ext>
            </a:extLst>
          </p:cNvPr>
          <p:cNvCxnSpPr>
            <a:cxnSpLocks/>
            <a:stCxn id="141" idx="1"/>
            <a:endCxn id="136" idx="3"/>
          </p:cNvCxnSpPr>
          <p:nvPr/>
        </p:nvCxnSpPr>
        <p:spPr>
          <a:xfrm flipH="1">
            <a:off x="5665227" y="5151331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ACD93F30-9342-8E4E-8112-88C0E7648803}"/>
              </a:ext>
            </a:extLst>
          </p:cNvPr>
          <p:cNvCxnSpPr>
            <a:cxnSpLocks/>
            <a:stCxn id="146" idx="1"/>
            <a:endCxn id="141" idx="3"/>
          </p:cNvCxnSpPr>
          <p:nvPr/>
        </p:nvCxnSpPr>
        <p:spPr>
          <a:xfrm flipH="1" flipV="1">
            <a:off x="7818356" y="5151331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38BC5456-F42D-C440-81CF-10AE69636990}"/>
              </a:ext>
            </a:extLst>
          </p:cNvPr>
          <p:cNvCxnSpPr>
            <a:cxnSpLocks/>
            <a:stCxn id="138" idx="1"/>
            <a:endCxn id="128" idx="3"/>
          </p:cNvCxnSpPr>
          <p:nvPr/>
        </p:nvCxnSpPr>
        <p:spPr>
          <a:xfrm flipH="1">
            <a:off x="3463425" y="3926225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EB2CBC02-0051-C547-8041-506A2FBCA679}"/>
              </a:ext>
            </a:extLst>
          </p:cNvPr>
          <p:cNvCxnSpPr>
            <a:cxnSpLocks/>
            <a:stCxn id="143" idx="1"/>
            <a:endCxn id="138" idx="3"/>
          </p:cNvCxnSpPr>
          <p:nvPr/>
        </p:nvCxnSpPr>
        <p:spPr>
          <a:xfrm flipH="1">
            <a:off x="5665227" y="3926225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90221EE-1D7B-3445-AED9-2AC0FA29EB2B}"/>
              </a:ext>
            </a:extLst>
          </p:cNvPr>
          <p:cNvCxnSpPr>
            <a:cxnSpLocks/>
            <a:stCxn id="148" idx="1"/>
            <a:endCxn id="143" idx="3"/>
          </p:cNvCxnSpPr>
          <p:nvPr/>
        </p:nvCxnSpPr>
        <p:spPr>
          <a:xfrm flipH="1" flipV="1">
            <a:off x="7818356" y="3926225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5AD852A2-8CC8-674B-978F-39400F1C4E30}"/>
              </a:ext>
            </a:extLst>
          </p:cNvPr>
          <p:cNvCxnSpPr>
            <a:cxnSpLocks/>
            <a:stCxn id="139" idx="1"/>
            <a:endCxn id="129" idx="3"/>
          </p:cNvCxnSpPr>
          <p:nvPr/>
        </p:nvCxnSpPr>
        <p:spPr>
          <a:xfrm flipH="1">
            <a:off x="3463425" y="2709692"/>
            <a:ext cx="1562598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23515AF6-0526-4746-8837-5FE313CDD6DB}"/>
              </a:ext>
            </a:extLst>
          </p:cNvPr>
          <p:cNvCxnSpPr>
            <a:cxnSpLocks/>
            <a:stCxn id="144" idx="1"/>
            <a:endCxn id="139" idx="3"/>
          </p:cNvCxnSpPr>
          <p:nvPr/>
        </p:nvCxnSpPr>
        <p:spPr>
          <a:xfrm flipH="1">
            <a:off x="5665227" y="2709692"/>
            <a:ext cx="15139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C922735C-FF71-D040-A050-BA6D2960D8F6}"/>
              </a:ext>
            </a:extLst>
          </p:cNvPr>
          <p:cNvCxnSpPr>
            <a:cxnSpLocks/>
            <a:stCxn id="149" idx="1"/>
            <a:endCxn id="144" idx="3"/>
          </p:cNvCxnSpPr>
          <p:nvPr/>
        </p:nvCxnSpPr>
        <p:spPr>
          <a:xfrm flipH="1" flipV="1">
            <a:off x="7818356" y="2709692"/>
            <a:ext cx="1508475" cy="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D652BB3C-EC5A-6B4A-BA39-354A851E1A75}"/>
              </a:ext>
            </a:extLst>
          </p:cNvPr>
          <p:cNvCxnSpPr>
            <a:cxnSpLocks/>
            <a:endCxn id="149" idx="3"/>
          </p:cNvCxnSpPr>
          <p:nvPr/>
        </p:nvCxnSpPr>
        <p:spPr>
          <a:xfrm flipH="1">
            <a:off x="9966035" y="2709694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23A705AE-343E-4A47-8FF8-BDC45E658BC9}"/>
              </a:ext>
            </a:extLst>
          </p:cNvPr>
          <p:cNvCxnSpPr>
            <a:cxnSpLocks/>
            <a:endCxn id="148" idx="3"/>
          </p:cNvCxnSpPr>
          <p:nvPr/>
        </p:nvCxnSpPr>
        <p:spPr>
          <a:xfrm flipH="1" flipV="1">
            <a:off x="9966035" y="3926227"/>
            <a:ext cx="765454" cy="193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738A428D-BC00-2146-9164-F26F96C6FD59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9966035" y="5151333"/>
            <a:ext cx="76545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FA76591B-89B6-6844-B6BB-A5180AE59136}"/>
              </a:ext>
            </a:extLst>
          </p:cNvPr>
          <p:cNvCxnSpPr>
            <a:cxnSpLocks/>
            <a:stCxn id="6" idx="0"/>
            <a:endCxn id="126" idx="2"/>
          </p:cNvCxnSpPr>
          <p:nvPr/>
        </p:nvCxnSpPr>
        <p:spPr>
          <a:xfrm flipV="1">
            <a:off x="2336367" y="5537318"/>
            <a:ext cx="807456" cy="63899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A107B7DB-C968-0443-917B-F4117D5C08A4}"/>
              </a:ext>
            </a:extLst>
          </p:cNvPr>
          <p:cNvCxnSpPr>
            <a:cxnSpLocks/>
            <a:stCxn id="59" idx="0"/>
            <a:endCxn id="136" idx="2"/>
          </p:cNvCxnSpPr>
          <p:nvPr/>
        </p:nvCxnSpPr>
        <p:spPr>
          <a:xfrm flipV="1">
            <a:off x="4554439" y="5537317"/>
            <a:ext cx="791186" cy="63899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A134CFF-3282-F34C-BAA0-AE83EF2A1BED}"/>
              </a:ext>
            </a:extLst>
          </p:cNvPr>
          <p:cNvCxnSpPr>
            <a:cxnSpLocks/>
            <a:stCxn id="61" idx="0"/>
            <a:endCxn id="141" idx="2"/>
          </p:cNvCxnSpPr>
          <p:nvPr/>
        </p:nvCxnSpPr>
        <p:spPr>
          <a:xfrm flipV="1">
            <a:off x="6689773" y="5537317"/>
            <a:ext cx="808981" cy="63899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C5B52846-B7CC-BE4B-979C-371D3D464EDB}"/>
              </a:ext>
            </a:extLst>
          </p:cNvPr>
          <p:cNvCxnSpPr>
            <a:cxnSpLocks/>
            <a:stCxn id="63" idx="0"/>
            <a:endCxn id="146" idx="2"/>
          </p:cNvCxnSpPr>
          <p:nvPr/>
        </p:nvCxnSpPr>
        <p:spPr>
          <a:xfrm flipV="1">
            <a:off x="8868572" y="5537319"/>
            <a:ext cx="777861" cy="63899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1CF74D62-8176-454D-AE21-F37E9681781D}"/>
              </a:ext>
            </a:extLst>
          </p:cNvPr>
          <p:cNvCxnSpPr>
            <a:cxnSpLocks/>
            <a:stCxn id="4" idx="0"/>
            <a:endCxn id="128" idx="2"/>
          </p:cNvCxnSpPr>
          <p:nvPr/>
        </p:nvCxnSpPr>
        <p:spPr>
          <a:xfrm flipV="1">
            <a:off x="2336367" y="4312212"/>
            <a:ext cx="807456" cy="706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C00C832F-20FF-4846-8794-E20A2AC2E32C}"/>
              </a:ext>
            </a:extLst>
          </p:cNvPr>
          <p:cNvCxnSpPr>
            <a:cxnSpLocks/>
            <a:stCxn id="126" idx="0"/>
            <a:endCxn id="88" idx="2"/>
          </p:cNvCxnSpPr>
          <p:nvPr/>
        </p:nvCxnSpPr>
        <p:spPr>
          <a:xfrm flipH="1" flipV="1">
            <a:off x="2336367" y="4565434"/>
            <a:ext cx="807456" cy="19991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B35E9D10-937B-3047-AC60-4DDFD0F37A88}"/>
              </a:ext>
            </a:extLst>
          </p:cNvPr>
          <p:cNvCxnSpPr>
            <a:cxnSpLocks/>
            <a:stCxn id="34" idx="0"/>
            <a:endCxn id="138" idx="2"/>
          </p:cNvCxnSpPr>
          <p:nvPr/>
        </p:nvCxnSpPr>
        <p:spPr>
          <a:xfrm flipV="1">
            <a:off x="4554439" y="4312211"/>
            <a:ext cx="791186" cy="706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9CEC83B9-34EA-9644-B633-FE0CDF77A98A}"/>
              </a:ext>
            </a:extLst>
          </p:cNvPr>
          <p:cNvCxnSpPr>
            <a:cxnSpLocks/>
            <a:stCxn id="136" idx="0"/>
            <a:endCxn id="89" idx="2"/>
          </p:cNvCxnSpPr>
          <p:nvPr/>
        </p:nvCxnSpPr>
        <p:spPr>
          <a:xfrm flipH="1" flipV="1">
            <a:off x="4554439" y="4565434"/>
            <a:ext cx="791186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D50E4DB8-81DB-D148-B210-C52F29CE3858}"/>
              </a:ext>
            </a:extLst>
          </p:cNvPr>
          <p:cNvCxnSpPr>
            <a:cxnSpLocks/>
            <a:stCxn id="35" idx="0"/>
            <a:endCxn id="143" idx="2"/>
          </p:cNvCxnSpPr>
          <p:nvPr/>
        </p:nvCxnSpPr>
        <p:spPr>
          <a:xfrm flipV="1">
            <a:off x="6685063" y="4312211"/>
            <a:ext cx="813691" cy="706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9FD48518-B354-8B40-8403-98258B1361DD}"/>
              </a:ext>
            </a:extLst>
          </p:cNvPr>
          <p:cNvCxnSpPr>
            <a:cxnSpLocks/>
            <a:stCxn id="36" idx="0"/>
            <a:endCxn id="148" idx="2"/>
          </p:cNvCxnSpPr>
          <p:nvPr/>
        </p:nvCxnSpPr>
        <p:spPr>
          <a:xfrm flipV="1">
            <a:off x="8868572" y="4312213"/>
            <a:ext cx="777861" cy="706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3BDC4F2E-CDA8-284C-BB2F-4B46C8E6F37C}"/>
              </a:ext>
            </a:extLst>
          </p:cNvPr>
          <p:cNvCxnSpPr>
            <a:cxnSpLocks/>
            <a:stCxn id="141" idx="0"/>
            <a:endCxn id="90" idx="2"/>
          </p:cNvCxnSpPr>
          <p:nvPr/>
        </p:nvCxnSpPr>
        <p:spPr>
          <a:xfrm flipH="1" flipV="1">
            <a:off x="6685063" y="4565434"/>
            <a:ext cx="813691" cy="1999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93369BBF-AEDA-4C49-B4F7-CC02DC908A44}"/>
              </a:ext>
            </a:extLst>
          </p:cNvPr>
          <p:cNvCxnSpPr>
            <a:cxnSpLocks/>
            <a:stCxn id="146" idx="0"/>
            <a:endCxn id="91" idx="2"/>
          </p:cNvCxnSpPr>
          <p:nvPr/>
        </p:nvCxnSpPr>
        <p:spPr>
          <a:xfrm flipH="1" flipV="1">
            <a:off x="8868572" y="4565431"/>
            <a:ext cx="777861" cy="1999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282A3C05-6563-2C41-9F69-B279D20E58B7}"/>
              </a:ext>
            </a:extLst>
          </p:cNvPr>
          <p:cNvCxnSpPr>
            <a:cxnSpLocks/>
            <a:stCxn id="88" idx="0"/>
            <a:endCxn id="129" idx="2"/>
          </p:cNvCxnSpPr>
          <p:nvPr/>
        </p:nvCxnSpPr>
        <p:spPr>
          <a:xfrm flipV="1">
            <a:off x="2336367" y="3095679"/>
            <a:ext cx="807456" cy="697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8CF4CA74-372C-BE4F-A7A4-83597DDB0BE7}"/>
              </a:ext>
            </a:extLst>
          </p:cNvPr>
          <p:cNvCxnSpPr>
            <a:cxnSpLocks/>
            <a:stCxn id="89" idx="0"/>
            <a:endCxn id="139" idx="2"/>
          </p:cNvCxnSpPr>
          <p:nvPr/>
        </p:nvCxnSpPr>
        <p:spPr>
          <a:xfrm flipV="1">
            <a:off x="4554439" y="3095678"/>
            <a:ext cx="791186" cy="69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DC97F9AE-4AE6-1741-A25F-6291C156CE65}"/>
              </a:ext>
            </a:extLst>
          </p:cNvPr>
          <p:cNvCxnSpPr>
            <a:cxnSpLocks/>
            <a:stCxn id="90" idx="0"/>
            <a:endCxn id="144" idx="2"/>
          </p:cNvCxnSpPr>
          <p:nvPr/>
        </p:nvCxnSpPr>
        <p:spPr>
          <a:xfrm flipV="1">
            <a:off x="6685063" y="3095678"/>
            <a:ext cx="813691" cy="6977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46658BCF-486A-C243-B006-E861EA1238B1}"/>
              </a:ext>
            </a:extLst>
          </p:cNvPr>
          <p:cNvCxnSpPr>
            <a:cxnSpLocks/>
            <a:stCxn id="91" idx="0"/>
            <a:endCxn id="149" idx="2"/>
          </p:cNvCxnSpPr>
          <p:nvPr/>
        </p:nvCxnSpPr>
        <p:spPr>
          <a:xfrm flipV="1">
            <a:off x="8868572" y="3095680"/>
            <a:ext cx="777861" cy="697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6A493364-8A22-224D-92E8-82AF67AF830C}"/>
              </a:ext>
            </a:extLst>
          </p:cNvPr>
          <p:cNvCxnSpPr>
            <a:cxnSpLocks/>
            <a:stCxn id="128" idx="0"/>
            <a:endCxn id="92" idx="2"/>
          </p:cNvCxnSpPr>
          <p:nvPr/>
        </p:nvCxnSpPr>
        <p:spPr>
          <a:xfrm flipH="1" flipV="1">
            <a:off x="2336367" y="3348901"/>
            <a:ext cx="807456" cy="191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7A6E5203-D58F-D148-B1A3-A231B45DB826}"/>
              </a:ext>
            </a:extLst>
          </p:cNvPr>
          <p:cNvCxnSpPr>
            <a:cxnSpLocks/>
            <a:stCxn id="138" idx="0"/>
            <a:endCxn id="93" idx="2"/>
          </p:cNvCxnSpPr>
          <p:nvPr/>
        </p:nvCxnSpPr>
        <p:spPr>
          <a:xfrm flipH="1" flipV="1">
            <a:off x="4554439" y="3348901"/>
            <a:ext cx="791186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AAADE617-8E5E-DE4D-9310-CD775CE2AB6E}"/>
              </a:ext>
            </a:extLst>
          </p:cNvPr>
          <p:cNvCxnSpPr>
            <a:cxnSpLocks/>
            <a:stCxn id="143" idx="0"/>
            <a:endCxn id="94" idx="2"/>
          </p:cNvCxnSpPr>
          <p:nvPr/>
        </p:nvCxnSpPr>
        <p:spPr>
          <a:xfrm flipH="1" flipV="1">
            <a:off x="6685063" y="3348901"/>
            <a:ext cx="813691" cy="191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4A8F8E5F-7FE3-7A45-A00C-E75FC0A07999}"/>
              </a:ext>
            </a:extLst>
          </p:cNvPr>
          <p:cNvCxnSpPr>
            <a:cxnSpLocks/>
            <a:stCxn id="148" idx="0"/>
            <a:endCxn id="95" idx="2"/>
          </p:cNvCxnSpPr>
          <p:nvPr/>
        </p:nvCxnSpPr>
        <p:spPr>
          <a:xfrm flipH="1" flipV="1">
            <a:off x="8868572" y="3348898"/>
            <a:ext cx="777861" cy="19134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6" name="직선 화살표 연결선 245">
            <a:extLst>
              <a:ext uri="{FF2B5EF4-FFF2-40B4-BE49-F238E27FC236}">
                <a16:creationId xmlns:a16="http://schemas.microsoft.com/office/drawing/2014/main" id="{645021DD-4C3C-0C40-8BB3-588BB702730A}"/>
              </a:ext>
            </a:extLst>
          </p:cNvPr>
          <p:cNvCxnSpPr>
            <a:cxnSpLocks/>
            <a:stCxn id="129" idx="0"/>
            <a:endCxn id="65" idx="4"/>
          </p:cNvCxnSpPr>
          <p:nvPr/>
        </p:nvCxnSpPr>
        <p:spPr>
          <a:xfrm flipH="1" flipV="1">
            <a:off x="2336367" y="2118369"/>
            <a:ext cx="807456" cy="2053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id="{56B0A726-BD0E-CD4E-8FE2-B3543A0F72F8}"/>
              </a:ext>
            </a:extLst>
          </p:cNvPr>
          <p:cNvCxnSpPr>
            <a:cxnSpLocks/>
            <a:stCxn id="139" idx="0"/>
            <a:endCxn id="67" idx="4"/>
          </p:cNvCxnSpPr>
          <p:nvPr/>
        </p:nvCxnSpPr>
        <p:spPr>
          <a:xfrm flipH="1" flipV="1">
            <a:off x="4554439" y="2118369"/>
            <a:ext cx="791186" cy="20533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C216D817-FA7A-6F43-B2CB-A2A7882DFD0F}"/>
              </a:ext>
            </a:extLst>
          </p:cNvPr>
          <p:cNvCxnSpPr>
            <a:cxnSpLocks/>
            <a:stCxn id="144" idx="0"/>
            <a:endCxn id="69" idx="4"/>
          </p:cNvCxnSpPr>
          <p:nvPr/>
        </p:nvCxnSpPr>
        <p:spPr>
          <a:xfrm flipH="1" flipV="1">
            <a:off x="6689773" y="2118371"/>
            <a:ext cx="808981" cy="2053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615A269E-CC97-2246-9814-7D54C83E252B}"/>
              </a:ext>
            </a:extLst>
          </p:cNvPr>
          <p:cNvCxnSpPr>
            <a:cxnSpLocks/>
            <a:stCxn id="149" idx="0"/>
            <a:endCxn id="71" idx="4"/>
          </p:cNvCxnSpPr>
          <p:nvPr/>
        </p:nvCxnSpPr>
        <p:spPr>
          <a:xfrm flipH="1" flipV="1">
            <a:off x="8868572" y="2118369"/>
            <a:ext cx="777861" cy="2053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227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204" idx="0"/>
            <a:endCxn id="81" idx="1"/>
          </p:cNvCxnSpPr>
          <p:nvPr/>
        </p:nvCxnSpPr>
        <p:spPr>
          <a:xfrm flipV="1">
            <a:off x="6043398" y="1138737"/>
            <a:ext cx="710591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4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5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16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17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18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19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204" idx="4"/>
          </p:cNvCxnSpPr>
          <p:nvPr/>
        </p:nvCxnSpPr>
        <p:spPr>
          <a:xfrm flipH="1" flipV="1">
            <a:off x="6043398" y="2192805"/>
            <a:ext cx="3776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타원 154">
            <a:extLst>
              <a:ext uri="{FF2B5EF4-FFF2-40B4-BE49-F238E27FC236}">
                <a16:creationId xmlns:a16="http://schemas.microsoft.com/office/drawing/2014/main" id="{CA5D5E90-1624-B844-A08E-64A480378F25}"/>
              </a:ext>
            </a:extLst>
          </p:cNvPr>
          <p:cNvSpPr/>
          <p:nvPr/>
        </p:nvSpPr>
        <p:spPr>
          <a:xfrm>
            <a:off x="5727572" y="92825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매우 긍정</a:t>
            </a:r>
            <a:endParaRPr kumimoji="1" lang="ko-KR" altLang="en-US" sz="1000" dirty="0"/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4783784" y="253745"/>
            <a:ext cx="433746" cy="1363276"/>
          </a:xfrm>
          <a:prstGeom prst="cloudCallout">
            <a:avLst>
              <a:gd name="adj1" fmla="val 200709"/>
              <a:gd name="adj2" fmla="val -245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46FAA89-0880-0141-A255-DDF62C6C5782}"/>
              </a:ext>
            </a:extLst>
          </p:cNvPr>
          <p:cNvGrpSpPr/>
          <p:nvPr/>
        </p:nvGrpSpPr>
        <p:grpSpPr>
          <a:xfrm>
            <a:off x="6873043" y="1511346"/>
            <a:ext cx="881674" cy="1524013"/>
            <a:chOff x="1033368" y="2116119"/>
            <a:chExt cx="881674" cy="1524013"/>
          </a:xfrm>
        </p:grpSpPr>
        <p:sp>
          <p:nvSpPr>
            <p:cNvPr id="199" name="구름 모양 설명선[C] 198">
              <a:extLst>
                <a:ext uri="{FF2B5EF4-FFF2-40B4-BE49-F238E27FC236}">
                  <a16:creationId xmlns:a16="http://schemas.microsoft.com/office/drawing/2014/main" id="{CB517036-2326-3F4B-B4A5-96E61317CF13}"/>
                </a:ext>
              </a:extLst>
            </p:cNvPr>
            <p:cNvSpPr/>
            <p:nvPr/>
          </p:nvSpPr>
          <p:spPr>
            <a:xfrm>
              <a:off x="1033368" y="2116119"/>
              <a:ext cx="881674" cy="1524013"/>
            </a:xfrm>
            <a:prstGeom prst="cloudCallout">
              <a:avLst>
                <a:gd name="adj1" fmla="val -114866"/>
                <a:gd name="adj2" fmla="val -2218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R" altLang="en-US" sz="1100" dirty="0"/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87E802C9-63C7-9F41-BE1B-C9952D22A852}"/>
                </a:ext>
              </a:extLst>
            </p:cNvPr>
            <p:cNvSpPr/>
            <p:nvPr/>
          </p:nvSpPr>
          <p:spPr>
            <a:xfrm>
              <a:off x="1286728" y="2274046"/>
              <a:ext cx="36901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R" sz="1100" dirty="0"/>
                <a:t>…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>
                  <a:solidFill>
                    <a:srgbClr val="FF0000"/>
                  </a:solidFill>
                </a:rPr>
                <a:t>0.7</a:t>
              </a:r>
            </a:p>
            <a:p>
              <a:pPr algn="ctr"/>
              <a:r>
                <a:rPr kumimoji="1" lang="en-US" altLang="ko-KR" sz="1100" dirty="0"/>
                <a:t>0.2</a:t>
              </a:r>
            </a:p>
            <a:p>
              <a:pPr algn="ctr"/>
              <a:r>
                <a:rPr kumimoji="1" lang="en-US" altLang="ko-KR" sz="1100" dirty="0"/>
                <a:t>0.1</a:t>
              </a:r>
            </a:p>
            <a:p>
              <a:pPr algn="ctr"/>
              <a:r>
                <a:rPr kumimoji="1" lang="en-US" altLang="ko-KR" sz="1100" dirty="0"/>
                <a:t>…</a:t>
              </a:r>
              <a:endParaRPr kumimoji="1" lang="ko-KR" altLang="en-US" sz="1100" dirty="0"/>
            </a:p>
          </p:txBody>
        </p:sp>
      </p:grp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BC796D69-2527-6E4C-8AD9-4449763671B0}"/>
              </a:ext>
            </a:extLst>
          </p:cNvPr>
          <p:cNvSpPr/>
          <p:nvPr/>
        </p:nvSpPr>
        <p:spPr>
          <a:xfrm>
            <a:off x="5723796" y="1553601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00" b="0" dirty="0"/>
              <a:t>긍정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65083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/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3A831A6-4651-9E45-B949-1638B6EBE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3556785"/>
                <a:ext cx="639204" cy="1223620"/>
              </a:xfrm>
              <a:prstGeom prst="rect">
                <a:avLst/>
              </a:prstGeom>
              <a:blipFill>
                <a:blip r:embed="rId3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>
            <a:extLst>
              <a:ext uri="{FF2B5EF4-FFF2-40B4-BE49-F238E27FC236}">
                <a16:creationId xmlns:a16="http://schemas.microsoft.com/office/drawing/2014/main" id="{2A774322-C4C0-7343-A173-81577A0A50E8}"/>
              </a:ext>
            </a:extLst>
          </p:cNvPr>
          <p:cNvSpPr/>
          <p:nvPr/>
        </p:nvSpPr>
        <p:spPr>
          <a:xfrm>
            <a:off x="2228459" y="5889194"/>
            <a:ext cx="639204" cy="63920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BOS</a:t>
            </a:r>
            <a:endParaRPr kumimoji="1" lang="ko-KR" altLang="en-US" sz="11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E01FA6-016D-7D4C-B29A-30D4427E8494}"/>
              </a:ext>
            </a:extLst>
          </p:cNvPr>
          <p:cNvCxnSpPr>
            <a:cxnSpLocks/>
            <a:stCxn id="115" idx="0"/>
            <a:endCxn id="4" idx="2"/>
          </p:cNvCxnSpPr>
          <p:nvPr/>
        </p:nvCxnSpPr>
        <p:spPr>
          <a:xfrm flipV="1">
            <a:off x="2548061" y="4780405"/>
            <a:ext cx="0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/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8C3FD2-DD05-B649-909C-27167E6D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154" y="3804656"/>
                <a:ext cx="346120" cy="307777"/>
              </a:xfrm>
              <a:prstGeom prst="rect">
                <a:avLst/>
              </a:prstGeom>
              <a:blipFill>
                <a:blip r:embed="rId4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/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1349906-BAB2-D340-B41E-F76990224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3556785"/>
                <a:ext cx="639204" cy="1223620"/>
              </a:xfrm>
              <a:prstGeom prst="rect">
                <a:avLst/>
              </a:prstGeom>
              <a:blipFill>
                <a:blip r:embed="rId5"/>
                <a:stretch>
                  <a:fillRect l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/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A35DCCD-4C8B-854F-BCBE-A91036161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01" y="3556784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/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599BBB4B-0F89-FF4D-9705-E340FB99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3556783"/>
                <a:ext cx="639204" cy="1223620"/>
              </a:xfrm>
              <a:prstGeom prst="rect">
                <a:avLst/>
              </a:prstGeom>
              <a:blipFill>
                <a:blip r:embed="rId6"/>
                <a:stretch>
                  <a:fillRect l="-2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/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880DA71-801E-9C42-B479-1BA6DC44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327" y="3804655"/>
                <a:ext cx="352083" cy="307777"/>
              </a:xfrm>
              <a:prstGeom prst="rect">
                <a:avLst/>
              </a:prstGeom>
              <a:blipFill>
                <a:blip r:embed="rId7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/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684880-7ACB-1D4E-99BD-B1C2A4D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001" y="3804654"/>
                <a:ext cx="352083" cy="307777"/>
              </a:xfrm>
              <a:prstGeom prst="rect">
                <a:avLst/>
              </a:prstGeom>
              <a:blipFill>
                <a:blip r:embed="rId8"/>
                <a:stretch>
                  <a:fillRect l="-10345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/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07B54CB-6CD0-6744-8379-078741F5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67" y="3799370"/>
                <a:ext cx="352083" cy="307777"/>
              </a:xfrm>
              <a:prstGeom prst="rect">
                <a:avLst/>
              </a:prstGeom>
              <a:blipFill>
                <a:blip r:embed="rId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/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443E4F-9C34-6F47-A9F0-BD08AEB47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1" y="3799370"/>
                <a:ext cx="352083" cy="307777"/>
              </a:xfrm>
              <a:prstGeom prst="rect">
                <a:avLst/>
              </a:prstGeom>
              <a:blipFill>
                <a:blip r:embed="rId1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129DCC-6FF8-CA4D-9782-CC2A02277B0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360967" y="4168593"/>
            <a:ext cx="86749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59416A9-48FE-5B4F-8E43-98F3B1EB4D92}"/>
              </a:ext>
            </a:extLst>
          </p:cNvPr>
          <p:cNvCxnSpPr>
            <a:cxnSpLocks/>
            <a:stCxn id="4" idx="3"/>
            <a:endCxn id="34" idx="1"/>
          </p:cNvCxnSpPr>
          <p:nvPr/>
        </p:nvCxnSpPr>
        <p:spPr>
          <a:xfrm>
            <a:off x="2867663" y="4168595"/>
            <a:ext cx="5271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FC678B-2B7A-0A44-81EE-B067E42087E6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4034034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79C7B0D-65BD-AA4E-8467-824B4064565D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200405" y="4168594"/>
            <a:ext cx="5271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951D99-5ED2-1E44-9840-4975579C174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6366776" y="4168593"/>
            <a:ext cx="77442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/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57997065-AAE6-D94F-B3EB-166130B46D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5889194"/>
                <a:ext cx="639204" cy="63920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59BAE8D-14F2-3640-85A3-03522796C0FB}"/>
              </a:ext>
            </a:extLst>
          </p:cNvPr>
          <p:cNvCxnSpPr>
            <a:cxnSpLocks/>
            <a:stCxn id="117" idx="0"/>
            <a:endCxn id="34" idx="2"/>
          </p:cNvCxnSpPr>
          <p:nvPr/>
        </p:nvCxnSpPr>
        <p:spPr>
          <a:xfrm flipV="1">
            <a:off x="3711304" y="4780405"/>
            <a:ext cx="31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/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81257B9-D578-B04D-97D9-3440348DF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5889194"/>
                <a:ext cx="639204" cy="639204"/>
              </a:xfrm>
              <a:prstGeom prst="ellipse">
                <a:avLst/>
              </a:prstGeom>
              <a:blipFill>
                <a:blip r:embed="rId12"/>
                <a:stretch>
                  <a:fillRect l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5AB50A0-F1E8-3948-9911-7F9596EBA765}"/>
              </a:ext>
            </a:extLst>
          </p:cNvPr>
          <p:cNvCxnSpPr>
            <a:cxnSpLocks/>
            <a:stCxn id="118" idx="0"/>
            <a:endCxn id="35" idx="2"/>
          </p:cNvCxnSpPr>
          <p:nvPr/>
        </p:nvCxnSpPr>
        <p:spPr>
          <a:xfrm flipV="1">
            <a:off x="4880803" y="4780404"/>
            <a:ext cx="0" cy="406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/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7D96C8A5-EDE6-0942-8C86-263892714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5889194"/>
                <a:ext cx="639204" cy="63920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3D5A1A0-30DF-6B45-8DEE-F56C1FF43DEC}"/>
              </a:ext>
            </a:extLst>
          </p:cNvPr>
          <p:cNvCxnSpPr>
            <a:cxnSpLocks/>
            <a:stCxn id="119" idx="0"/>
            <a:endCxn id="36" idx="2"/>
          </p:cNvCxnSpPr>
          <p:nvPr/>
        </p:nvCxnSpPr>
        <p:spPr>
          <a:xfrm flipH="1" flipV="1">
            <a:off x="6047174" y="4780403"/>
            <a:ext cx="15" cy="406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/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나는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A55CE7BA-45EA-7C42-891A-B1864F63C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1553601"/>
                <a:ext cx="639204" cy="63920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BCA5954-3377-CA44-9813-579A10BE7E6C}"/>
              </a:ext>
            </a:extLst>
          </p:cNvPr>
          <p:cNvCxnSpPr>
            <a:cxnSpLocks/>
            <a:stCxn id="65" idx="0"/>
            <a:endCxn id="81" idx="1"/>
          </p:cNvCxnSpPr>
          <p:nvPr/>
        </p:nvCxnSpPr>
        <p:spPr>
          <a:xfrm flipV="1">
            <a:off x="2548061" y="1138737"/>
            <a:ext cx="4205928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/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학교에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3AEC1910-B9BE-AD46-B7EB-0A8618A0C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1553601"/>
                <a:ext cx="639204" cy="639204"/>
              </a:xfrm>
              <a:prstGeom prst="ellipse">
                <a:avLst/>
              </a:prstGeom>
              <a:blipFill>
                <a:blip r:embed="rId15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D5F4AFE-F461-0845-83DF-A734F801F350}"/>
              </a:ext>
            </a:extLst>
          </p:cNvPr>
          <p:cNvCxnSpPr>
            <a:cxnSpLocks/>
            <a:stCxn id="67" idx="0"/>
            <a:endCxn id="81" idx="1"/>
          </p:cNvCxnSpPr>
          <p:nvPr/>
        </p:nvCxnSpPr>
        <p:spPr>
          <a:xfrm flipV="1">
            <a:off x="3714432" y="1138737"/>
            <a:ext cx="3039557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/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B6F09CA-DE98-0049-9ACF-B4A3EF4630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1553601"/>
                <a:ext cx="639204" cy="63920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6411A47-8201-D14D-946B-4F911042B8DE}"/>
              </a:ext>
            </a:extLst>
          </p:cNvPr>
          <p:cNvCxnSpPr>
            <a:cxnSpLocks/>
            <a:stCxn id="69" idx="0"/>
            <a:endCxn id="81" idx="1"/>
          </p:cNvCxnSpPr>
          <p:nvPr/>
        </p:nvCxnSpPr>
        <p:spPr>
          <a:xfrm flipV="1">
            <a:off x="4885513" y="1138737"/>
            <a:ext cx="1868476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/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8B4E2D10-2BED-8240-B23B-D03F6917E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1553601"/>
                <a:ext cx="639204" cy="63920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E2E492C-9DE0-6848-9A0E-F0F435DC7AE2}"/>
              </a:ext>
            </a:extLst>
          </p:cNvPr>
          <p:cNvCxnSpPr>
            <a:cxnSpLocks/>
            <a:stCxn id="71" idx="0"/>
            <a:endCxn id="81" idx="1"/>
          </p:cNvCxnSpPr>
          <p:nvPr/>
        </p:nvCxnSpPr>
        <p:spPr>
          <a:xfrm flipV="1">
            <a:off x="6047174" y="1138737"/>
            <a:ext cx="706815" cy="414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5F8F687-334E-774C-A2A9-41FF8C0A2671}"/>
              </a:ext>
            </a:extLst>
          </p:cNvPr>
          <p:cNvCxnSpPr>
            <a:cxnSpLocks/>
            <a:stCxn id="4" idx="0"/>
            <a:endCxn id="97" idx="2"/>
          </p:cNvCxnSpPr>
          <p:nvPr/>
        </p:nvCxnSpPr>
        <p:spPr>
          <a:xfrm flipV="1">
            <a:off x="2548061" y="2894565"/>
            <a:ext cx="0" cy="66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272F1A5-E2F8-CB43-9D6E-8B4B404F38A1}"/>
              </a:ext>
            </a:extLst>
          </p:cNvPr>
          <p:cNvCxnSpPr>
            <a:cxnSpLocks/>
            <a:stCxn id="34" idx="0"/>
            <a:endCxn id="107" idx="2"/>
          </p:cNvCxnSpPr>
          <p:nvPr/>
        </p:nvCxnSpPr>
        <p:spPr>
          <a:xfrm flipH="1" flipV="1">
            <a:off x="3711304" y="2894564"/>
            <a:ext cx="3128" cy="662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C7C7152-CEC1-FE4C-8FB5-C46884467AC7}"/>
              </a:ext>
            </a:extLst>
          </p:cNvPr>
          <p:cNvCxnSpPr>
            <a:cxnSpLocks/>
            <a:stCxn id="35" idx="0"/>
            <a:endCxn id="108" idx="2"/>
          </p:cNvCxnSpPr>
          <p:nvPr/>
        </p:nvCxnSpPr>
        <p:spPr>
          <a:xfrm flipV="1">
            <a:off x="4880803" y="2878127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0A9B689-C708-2C4B-876D-C0BF41254217}"/>
              </a:ext>
            </a:extLst>
          </p:cNvPr>
          <p:cNvCxnSpPr>
            <a:cxnSpLocks/>
            <a:stCxn id="36" idx="0"/>
            <a:endCxn id="109" idx="2"/>
          </p:cNvCxnSpPr>
          <p:nvPr/>
        </p:nvCxnSpPr>
        <p:spPr>
          <a:xfrm flipV="1">
            <a:off x="6047174" y="2878126"/>
            <a:ext cx="0" cy="678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/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E35E25A-5875-6247-9F0E-2F96DA79B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892" y="3118361"/>
                <a:ext cx="346120" cy="307777"/>
              </a:xfrm>
              <a:prstGeom prst="rect">
                <a:avLst/>
              </a:prstGeom>
              <a:blipFill>
                <a:blip r:embed="rId18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/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0B53E88-A0D6-6946-A27C-B273FB63C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37" y="3118361"/>
                <a:ext cx="352083" cy="307777"/>
              </a:xfrm>
              <a:prstGeom prst="rect">
                <a:avLst/>
              </a:prstGeom>
              <a:blipFill>
                <a:blip r:embed="rId19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/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EBD9E4-B01A-844D-9977-F05EB323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265" y="3118361"/>
                <a:ext cx="352083" cy="307777"/>
              </a:xfrm>
              <a:prstGeom prst="rect">
                <a:avLst/>
              </a:prstGeom>
              <a:blipFill>
                <a:blip r:embed="rId20"/>
                <a:stretch>
                  <a:fillRect l="-10345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/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ko-KR" altLang="en-US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BD25A2-C584-9241-B3EE-568E9AB9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94" y="3118361"/>
                <a:ext cx="352083" cy="307777"/>
              </a:xfrm>
              <a:prstGeom prst="rect">
                <a:avLst/>
              </a:prstGeom>
              <a:blipFill>
                <a:blip r:embed="rId21"/>
                <a:stretch>
                  <a:fillRect l="-14286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/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3C7A5E24-7932-8E40-A1E2-E2728E7D6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989" y="952693"/>
                <a:ext cx="901453" cy="372087"/>
              </a:xfrm>
              <a:prstGeom prst="rect">
                <a:avLst/>
              </a:prstGeom>
              <a:blipFill>
                <a:blip r:embed="rId22"/>
                <a:stretch>
                  <a:fillRect l="-2740" t="-19355" b="-61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/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5A31B56B-7598-8341-A35A-77CC24115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2534890"/>
                <a:ext cx="856082" cy="359675"/>
              </a:xfrm>
              <a:prstGeom prst="rect">
                <a:avLst/>
              </a:prstGeom>
              <a:blipFill>
                <a:blip r:embed="rId23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/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D96ED2B9-48CD-ED4C-8276-15013DDC6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2534889"/>
                <a:ext cx="856082" cy="359675"/>
              </a:xfrm>
              <a:prstGeom prst="rect">
                <a:avLst/>
              </a:prstGeom>
              <a:blipFill>
                <a:blip r:embed="rId24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/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EFF4315-0C7D-B440-9D25-54A9EB490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2518452"/>
                <a:ext cx="856082" cy="359675"/>
              </a:xfrm>
              <a:prstGeom prst="rect">
                <a:avLst/>
              </a:prstGeom>
              <a:blipFill>
                <a:blip r:embed="rId25"/>
                <a:stretch>
                  <a:fillRect l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/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60B0A8C-C74C-A94E-9404-796C2537F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3" y="2518451"/>
                <a:ext cx="856082" cy="359675"/>
              </a:xfrm>
              <a:prstGeom prst="rect">
                <a:avLst/>
              </a:prstGeom>
              <a:blipFill>
                <a:blip r:embed="rId26"/>
                <a:stretch>
                  <a:fillRect l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/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F0989810-54C4-BB47-B5BC-9C7893E5E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0" y="5187113"/>
                <a:ext cx="856082" cy="359675"/>
              </a:xfrm>
              <a:prstGeom prst="rect">
                <a:avLst/>
              </a:prstGeom>
              <a:blipFill>
                <a:blip r:embed="rId2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/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29F8590-ABC7-8540-ACC6-111D175B2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263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/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FA364EFC-3387-FD4C-86D3-746D0118C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62" y="5187113"/>
                <a:ext cx="856082" cy="359675"/>
              </a:xfrm>
              <a:prstGeom prst="rect">
                <a:avLst/>
              </a:prstGeom>
              <a:blipFill>
                <a:blip r:embed="rId2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/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𝑒𝑚𝑏</m:t>
                      </m:r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405BCA86-347A-1E48-B4F4-1F92F4444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48" y="5187113"/>
                <a:ext cx="856082" cy="359675"/>
              </a:xfrm>
              <a:prstGeom prst="rect">
                <a:avLst/>
              </a:prstGeom>
              <a:blipFill>
                <a:blip r:embed="rId2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AE2AE8F8-79AF-C942-95EB-5F3D95F9024D}"/>
              </a:ext>
            </a:extLst>
          </p:cNvPr>
          <p:cNvCxnSpPr>
            <a:cxnSpLocks/>
            <a:stCxn id="6" idx="0"/>
            <a:endCxn id="115" idx="2"/>
          </p:cNvCxnSpPr>
          <p:nvPr/>
        </p:nvCxnSpPr>
        <p:spPr>
          <a:xfrm flipV="1">
            <a:off x="2548061" y="5546788"/>
            <a:ext cx="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4772B07-79E7-FF41-B35B-353EA921DEFF}"/>
              </a:ext>
            </a:extLst>
          </p:cNvPr>
          <p:cNvCxnSpPr>
            <a:cxnSpLocks/>
            <a:stCxn id="59" idx="0"/>
            <a:endCxn id="117" idx="2"/>
          </p:cNvCxnSpPr>
          <p:nvPr/>
        </p:nvCxnSpPr>
        <p:spPr>
          <a:xfrm flipH="1" flipV="1">
            <a:off x="3711304" y="5546788"/>
            <a:ext cx="3128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65D486BF-F8E6-6045-B0F8-FEC77EE1863C}"/>
              </a:ext>
            </a:extLst>
          </p:cNvPr>
          <p:cNvCxnSpPr>
            <a:cxnSpLocks/>
            <a:stCxn id="61" idx="0"/>
            <a:endCxn id="118" idx="2"/>
          </p:cNvCxnSpPr>
          <p:nvPr/>
        </p:nvCxnSpPr>
        <p:spPr>
          <a:xfrm flipH="1" flipV="1">
            <a:off x="4880803" y="5546788"/>
            <a:ext cx="4710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5397F338-10C6-2748-AC6F-41C4B666B888}"/>
              </a:ext>
            </a:extLst>
          </p:cNvPr>
          <p:cNvCxnSpPr>
            <a:cxnSpLocks/>
            <a:stCxn id="63" idx="0"/>
            <a:endCxn id="119" idx="2"/>
          </p:cNvCxnSpPr>
          <p:nvPr/>
        </p:nvCxnSpPr>
        <p:spPr>
          <a:xfrm flipV="1">
            <a:off x="6047174" y="5546788"/>
            <a:ext cx="15" cy="34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2C5639C-6B9B-1649-9615-081B9EB38D5D}"/>
              </a:ext>
            </a:extLst>
          </p:cNvPr>
          <p:cNvCxnSpPr>
            <a:cxnSpLocks/>
            <a:stCxn id="97" idx="0"/>
            <a:endCxn id="65" idx="4"/>
          </p:cNvCxnSpPr>
          <p:nvPr/>
        </p:nvCxnSpPr>
        <p:spPr>
          <a:xfrm flipV="1">
            <a:off x="2548061" y="2192805"/>
            <a:ext cx="0" cy="342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CBE0C92A-7BFF-4E4A-836B-4264213D339C}"/>
              </a:ext>
            </a:extLst>
          </p:cNvPr>
          <p:cNvCxnSpPr>
            <a:cxnSpLocks/>
            <a:stCxn id="107" idx="0"/>
            <a:endCxn id="67" idx="4"/>
          </p:cNvCxnSpPr>
          <p:nvPr/>
        </p:nvCxnSpPr>
        <p:spPr>
          <a:xfrm flipV="1">
            <a:off x="3711304" y="2192805"/>
            <a:ext cx="3128" cy="342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991E2FB-3406-4F46-AE19-42A48F629049}"/>
              </a:ext>
            </a:extLst>
          </p:cNvPr>
          <p:cNvCxnSpPr>
            <a:cxnSpLocks/>
            <a:stCxn id="108" idx="0"/>
            <a:endCxn id="69" idx="4"/>
          </p:cNvCxnSpPr>
          <p:nvPr/>
        </p:nvCxnSpPr>
        <p:spPr>
          <a:xfrm flipV="1">
            <a:off x="4880803" y="2192805"/>
            <a:ext cx="4710" cy="325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5AA5E170-60D0-7640-BB2C-6FBA699F6E72}"/>
              </a:ext>
            </a:extLst>
          </p:cNvPr>
          <p:cNvCxnSpPr>
            <a:cxnSpLocks/>
            <a:stCxn id="109" idx="0"/>
            <a:endCxn id="71" idx="4"/>
          </p:cNvCxnSpPr>
          <p:nvPr/>
        </p:nvCxnSpPr>
        <p:spPr>
          <a:xfrm flipV="1">
            <a:off x="6047174" y="2192805"/>
            <a:ext cx="0" cy="3256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/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너는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B5C80F1C-FA34-F447-9063-69BDB695C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459" y="92825"/>
                <a:ext cx="639204" cy="63920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/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직장에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886CD526-B445-2447-89D2-39C6A3F0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830" y="92825"/>
                <a:ext cx="639204" cy="639204"/>
              </a:xfrm>
              <a:prstGeom prst="ellipse">
                <a:avLst/>
              </a:prstGeom>
              <a:blipFill>
                <a:blip r:embed="rId31"/>
                <a:stretch>
                  <a:fillRect l="-75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/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가는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E45A7FC6-F16A-F342-8735-6DF2CC92E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911" y="92825"/>
                <a:ext cx="639204" cy="639204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/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R" altLang="en-US" sz="1400" b="0" i="1" smtClean="0">
                          <a:latin typeface="Cambria Math" panose="02040503050406030204" pitchFamily="18" charset="0"/>
                        </a:rPr>
                        <m:t>것을</m:t>
                      </m:r>
                    </m:oMath>
                  </m:oMathPara>
                </a14:m>
                <a:endParaRPr kumimoji="1" lang="ko-KR" altLang="en-US" sz="1400" dirty="0"/>
              </a:p>
            </p:txBody>
          </p:sp>
        </mc:Choice>
        <mc:Fallback xmlns=""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CA5D5E90-1624-B844-A08E-64A480378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72" y="92825"/>
                <a:ext cx="639204" cy="639204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33BFE3E-15E3-D446-ADEE-D18BB5EA3888}"/>
              </a:ext>
            </a:extLst>
          </p:cNvPr>
          <p:cNvCxnSpPr>
            <a:cxnSpLocks/>
            <a:stCxn id="152" idx="4"/>
            <a:endCxn id="81" idx="1"/>
          </p:cNvCxnSpPr>
          <p:nvPr/>
        </p:nvCxnSpPr>
        <p:spPr>
          <a:xfrm>
            <a:off x="2548061" y="732029"/>
            <a:ext cx="4205928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F3948216-2418-A54A-A09F-9F113E0E70B3}"/>
              </a:ext>
            </a:extLst>
          </p:cNvPr>
          <p:cNvCxnSpPr>
            <a:cxnSpLocks/>
            <a:stCxn id="153" idx="4"/>
            <a:endCxn id="81" idx="1"/>
          </p:cNvCxnSpPr>
          <p:nvPr/>
        </p:nvCxnSpPr>
        <p:spPr>
          <a:xfrm>
            <a:off x="3714432" y="732029"/>
            <a:ext cx="3039557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F6CC8F4-95D7-8A4F-9380-B6E588EAE749}"/>
              </a:ext>
            </a:extLst>
          </p:cNvPr>
          <p:cNvCxnSpPr>
            <a:cxnSpLocks/>
            <a:stCxn id="154" idx="4"/>
            <a:endCxn id="81" idx="1"/>
          </p:cNvCxnSpPr>
          <p:nvPr/>
        </p:nvCxnSpPr>
        <p:spPr>
          <a:xfrm>
            <a:off x="4885513" y="732029"/>
            <a:ext cx="1868476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9DD08532-AC45-724D-A47B-E2CF36FA8F0A}"/>
              </a:ext>
            </a:extLst>
          </p:cNvPr>
          <p:cNvCxnSpPr>
            <a:cxnSpLocks/>
            <a:stCxn id="155" idx="4"/>
            <a:endCxn id="81" idx="1"/>
          </p:cNvCxnSpPr>
          <p:nvPr/>
        </p:nvCxnSpPr>
        <p:spPr>
          <a:xfrm>
            <a:off x="6047174" y="732029"/>
            <a:ext cx="706815" cy="40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7" name="구름 모양 설명선[C] 196">
            <a:extLst>
              <a:ext uri="{FF2B5EF4-FFF2-40B4-BE49-F238E27FC236}">
                <a16:creationId xmlns:a16="http://schemas.microsoft.com/office/drawing/2014/main" id="{CAE08547-E1FD-A947-AEA5-9112EC8CF211}"/>
              </a:ext>
            </a:extLst>
          </p:cNvPr>
          <p:cNvSpPr/>
          <p:nvPr/>
        </p:nvSpPr>
        <p:spPr>
          <a:xfrm>
            <a:off x="1538718" y="493443"/>
            <a:ext cx="433746" cy="1363276"/>
          </a:xfrm>
          <a:prstGeom prst="cloudCallout">
            <a:avLst>
              <a:gd name="adj1" fmla="val 134523"/>
              <a:gd name="adj2" fmla="val -456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000…</a:t>
            </a:r>
            <a:endParaRPr kumimoji="1" lang="ko-KR" altLang="en-US" sz="1100" dirty="0"/>
          </a:p>
        </p:txBody>
      </p:sp>
      <p:sp>
        <p:nvSpPr>
          <p:cNvPr id="199" name="구름 모양 설명선[C] 198">
            <a:extLst>
              <a:ext uri="{FF2B5EF4-FFF2-40B4-BE49-F238E27FC236}">
                <a16:creationId xmlns:a16="http://schemas.microsoft.com/office/drawing/2014/main" id="{CB517036-2326-3F4B-B4A5-96E61317CF13}"/>
              </a:ext>
            </a:extLst>
          </p:cNvPr>
          <p:cNvSpPr/>
          <p:nvPr/>
        </p:nvSpPr>
        <p:spPr>
          <a:xfrm>
            <a:off x="1033368" y="2116119"/>
            <a:ext cx="881674" cy="1524013"/>
          </a:xfrm>
          <a:prstGeom prst="cloudCallout">
            <a:avLst>
              <a:gd name="adj1" fmla="val 108235"/>
              <a:gd name="adj2" fmla="val -535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sz="11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7E802C9-63C7-9F41-BE1B-C9952D22A852}"/>
              </a:ext>
            </a:extLst>
          </p:cNvPr>
          <p:cNvSpPr/>
          <p:nvPr/>
        </p:nvSpPr>
        <p:spPr>
          <a:xfrm>
            <a:off x="1286728" y="2274046"/>
            <a:ext cx="3690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100" dirty="0"/>
              <a:t>…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>
                <a:solidFill>
                  <a:srgbClr val="FF0000"/>
                </a:solidFill>
              </a:rPr>
              <a:t>0.7</a:t>
            </a:r>
          </a:p>
          <a:p>
            <a:pPr algn="ctr"/>
            <a:r>
              <a:rPr kumimoji="1" lang="en-US" altLang="ko-KR" sz="1100" dirty="0"/>
              <a:t>0.2</a:t>
            </a:r>
          </a:p>
          <a:p>
            <a:pPr algn="ctr"/>
            <a:r>
              <a:rPr kumimoji="1" lang="en-US" altLang="ko-KR" sz="1100" dirty="0"/>
              <a:t>0.1</a:t>
            </a:r>
          </a:p>
          <a:p>
            <a:pPr algn="ctr"/>
            <a:r>
              <a:rPr kumimoji="1" lang="en-US" altLang="ko-KR" sz="1100" dirty="0"/>
              <a:t>…</a:t>
            </a:r>
            <a:endParaRPr kumimoji="1" lang="ko-KR" altLang="en-US" sz="1100" dirty="0"/>
          </a:p>
        </p:txBody>
      </p:sp>
      <p:sp>
        <p:nvSpPr>
          <p:cNvPr id="202" name="구름 모양 설명선[C] 201">
            <a:extLst>
              <a:ext uri="{FF2B5EF4-FFF2-40B4-BE49-F238E27FC236}">
                <a16:creationId xmlns:a16="http://schemas.microsoft.com/office/drawing/2014/main" id="{C208B0EE-9922-2149-8095-8A1D1434F661}"/>
              </a:ext>
            </a:extLst>
          </p:cNvPr>
          <p:cNvSpPr/>
          <p:nvPr/>
        </p:nvSpPr>
        <p:spPr>
          <a:xfrm>
            <a:off x="1539784" y="5366950"/>
            <a:ext cx="433746" cy="1363276"/>
          </a:xfrm>
          <a:prstGeom prst="cloudCallout">
            <a:avLst>
              <a:gd name="adj1" fmla="val 136974"/>
              <a:gd name="adj2" fmla="val 222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/>
              <a:t>…00</a:t>
            </a:r>
            <a:r>
              <a:rPr kumimoji="1" lang="en-US" altLang="ko-KR" sz="1100" dirty="0">
                <a:solidFill>
                  <a:srgbClr val="FF0000"/>
                </a:solidFill>
              </a:rPr>
              <a:t>1</a:t>
            </a:r>
            <a:r>
              <a:rPr kumimoji="1" lang="en-US" altLang="ko-KR" sz="1100" dirty="0"/>
              <a:t>0…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128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06A838-FED4-4913-B61A-5FE1D6941F48}"/>
              </a:ext>
            </a:extLst>
          </p:cNvPr>
          <p:cNvSpPr/>
          <p:nvPr/>
        </p:nvSpPr>
        <p:spPr>
          <a:xfrm>
            <a:off x="1849395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17B335-4D1A-446D-9E29-B51388F1B92B}"/>
              </a:ext>
            </a:extLst>
          </p:cNvPr>
          <p:cNvSpPr/>
          <p:nvPr/>
        </p:nvSpPr>
        <p:spPr>
          <a:xfrm>
            <a:off x="1849395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7904AF-3116-4A57-887D-1131464010D8}"/>
              </a:ext>
            </a:extLst>
          </p:cNvPr>
          <p:cNvSpPr/>
          <p:nvPr/>
        </p:nvSpPr>
        <p:spPr>
          <a:xfrm>
            <a:off x="1849395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3421FD-DC8C-4906-932D-3DF702A0C3AC}"/>
              </a:ext>
            </a:extLst>
          </p:cNvPr>
          <p:cNvSpPr/>
          <p:nvPr/>
        </p:nvSpPr>
        <p:spPr>
          <a:xfrm>
            <a:off x="1849395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4B10239-C0C4-4D3D-8DBF-EB3D693F3AFF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362200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0F1A5A-B419-4ACA-BE07-7FF89366A406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362200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5347D3D-F2C9-4686-8148-99A489FCCD1A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2362200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7B943C-D597-4C4A-9B0F-DE53BAF4DBC7}"/>
              </a:ext>
            </a:extLst>
          </p:cNvPr>
          <p:cNvCxnSpPr>
            <a:cxnSpLocks/>
            <a:stCxn id="35" idx="0"/>
            <a:endCxn id="7" idx="2"/>
          </p:cNvCxnSpPr>
          <p:nvPr/>
        </p:nvCxnSpPr>
        <p:spPr>
          <a:xfrm flipV="1">
            <a:off x="2362200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/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30FDCB-2C47-4F81-A03C-9CE4993D1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728" y="5490520"/>
                <a:ext cx="494943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/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50DEA0E-AC37-4740-9570-DABDAE8C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50" y="1228123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 t="-3279" r="-1375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1F03281-25AB-4AF2-8FCE-57AB26AFF181}"/>
              </a:ext>
            </a:extLst>
          </p:cNvPr>
          <p:cNvCxnSpPr>
            <a:cxnSpLocks/>
            <a:stCxn id="4" idx="0"/>
            <a:endCxn id="37" idx="2"/>
          </p:cNvCxnSpPr>
          <p:nvPr/>
        </p:nvCxnSpPr>
        <p:spPr>
          <a:xfrm flipV="1">
            <a:off x="2362200" y="1597455"/>
            <a:ext cx="2661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C60C19-494F-4C1C-8B37-CF15C1916AF5}"/>
              </a:ext>
            </a:extLst>
          </p:cNvPr>
          <p:cNvSpPr/>
          <p:nvPr/>
        </p:nvSpPr>
        <p:spPr>
          <a:xfrm>
            <a:off x="3387810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58C1EC-C73F-4EA4-8F9E-AB728843443D}"/>
              </a:ext>
            </a:extLst>
          </p:cNvPr>
          <p:cNvSpPr/>
          <p:nvPr/>
        </p:nvSpPr>
        <p:spPr>
          <a:xfrm>
            <a:off x="3387810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19E65A-4EA9-478B-96EC-06886016E82F}"/>
              </a:ext>
            </a:extLst>
          </p:cNvPr>
          <p:cNvSpPr/>
          <p:nvPr/>
        </p:nvSpPr>
        <p:spPr>
          <a:xfrm>
            <a:off x="3387810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5E8DD3F-6CCD-45AF-9AFE-4005CB93ACD1}"/>
              </a:ext>
            </a:extLst>
          </p:cNvPr>
          <p:cNvSpPr/>
          <p:nvPr/>
        </p:nvSpPr>
        <p:spPr>
          <a:xfrm>
            <a:off x="3387810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C853062-BECE-49D2-975E-204DA9EC4CE6}"/>
              </a:ext>
            </a:extLst>
          </p:cNvPr>
          <p:cNvCxnSpPr>
            <a:stCxn id="44" idx="0"/>
            <a:endCxn id="43" idx="2"/>
          </p:cNvCxnSpPr>
          <p:nvPr/>
        </p:nvCxnSpPr>
        <p:spPr>
          <a:xfrm flipV="1">
            <a:off x="3900615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B958F5D-DD71-4D75-A0F9-1006CFD6B533}"/>
              </a:ext>
            </a:extLst>
          </p:cNvPr>
          <p:cNvCxnSpPr>
            <a:cxnSpLocks/>
            <a:stCxn id="43" idx="0"/>
            <a:endCxn id="42" idx="2"/>
          </p:cNvCxnSpPr>
          <p:nvPr/>
        </p:nvCxnSpPr>
        <p:spPr>
          <a:xfrm flipV="1">
            <a:off x="3900615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1B160E3-26AA-4F15-B05C-5BE923A1BC03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3900615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12C9A2-1DA6-4125-8858-05EA12FB73C1}"/>
              </a:ext>
            </a:extLst>
          </p:cNvPr>
          <p:cNvCxnSpPr>
            <a:cxnSpLocks/>
            <a:stCxn id="49" idx="0"/>
            <a:endCxn id="44" idx="2"/>
          </p:cNvCxnSpPr>
          <p:nvPr/>
        </p:nvCxnSpPr>
        <p:spPr>
          <a:xfrm flipV="1">
            <a:off x="3897954" y="5156886"/>
            <a:ext cx="2661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/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B3C9687-0FDD-4D92-BE4F-47D281BC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143" y="5490520"/>
                <a:ext cx="48962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/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58B2475-B731-440C-AEBF-D6D02668C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65" y="1228123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F0FCDFB-1F78-4A73-9BA1-385BB2F3CA64}"/>
              </a:ext>
            </a:extLst>
          </p:cNvPr>
          <p:cNvCxnSpPr>
            <a:cxnSpLocks/>
            <a:stCxn id="41" idx="0"/>
            <a:endCxn id="50" idx="2"/>
          </p:cNvCxnSpPr>
          <p:nvPr/>
        </p:nvCxnSpPr>
        <p:spPr>
          <a:xfrm flipV="1">
            <a:off x="3900615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1345B2-00EA-4FD4-A331-8EB17A28DE0C}"/>
              </a:ext>
            </a:extLst>
          </p:cNvPr>
          <p:cNvSpPr/>
          <p:nvPr/>
        </p:nvSpPr>
        <p:spPr>
          <a:xfrm>
            <a:off x="4923564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E71527-60A0-41BC-A00D-9C4D90F42BEC}"/>
              </a:ext>
            </a:extLst>
          </p:cNvPr>
          <p:cNvSpPr/>
          <p:nvPr/>
        </p:nvSpPr>
        <p:spPr>
          <a:xfrm>
            <a:off x="4923564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B1AE270-7D44-4AF1-8646-AA2F6F0CF3A3}"/>
              </a:ext>
            </a:extLst>
          </p:cNvPr>
          <p:cNvSpPr/>
          <p:nvPr/>
        </p:nvSpPr>
        <p:spPr>
          <a:xfrm>
            <a:off x="4923564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5734B14-436C-47C7-9687-58304E8617D1}"/>
              </a:ext>
            </a:extLst>
          </p:cNvPr>
          <p:cNvSpPr/>
          <p:nvPr/>
        </p:nvSpPr>
        <p:spPr>
          <a:xfrm>
            <a:off x="4923564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45FA49-CD39-4A97-87A1-74A33C4F30BF}"/>
              </a:ext>
            </a:extLst>
          </p:cNvPr>
          <p:cNvCxnSpPr>
            <a:stCxn id="55" idx="0"/>
            <a:endCxn id="54" idx="2"/>
          </p:cNvCxnSpPr>
          <p:nvPr/>
        </p:nvCxnSpPr>
        <p:spPr>
          <a:xfrm flipV="1">
            <a:off x="5436369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AE01F3F-CF81-4CE4-BC13-D6B43E5BFF5B}"/>
              </a:ext>
            </a:extLst>
          </p:cNvPr>
          <p:cNvCxnSpPr>
            <a:cxnSpLocks/>
            <a:stCxn id="54" idx="0"/>
            <a:endCxn id="53" idx="2"/>
          </p:cNvCxnSpPr>
          <p:nvPr/>
        </p:nvCxnSpPr>
        <p:spPr>
          <a:xfrm flipV="1">
            <a:off x="5436369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75B0486-21D7-43C4-AF75-91F328A98605}"/>
              </a:ext>
            </a:extLst>
          </p:cNvPr>
          <p:cNvCxnSpPr>
            <a:cxnSpLocks/>
            <a:stCxn id="53" idx="0"/>
            <a:endCxn id="52" idx="2"/>
          </p:cNvCxnSpPr>
          <p:nvPr/>
        </p:nvCxnSpPr>
        <p:spPr>
          <a:xfrm flipV="1">
            <a:off x="5436369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BC46B70-F32F-4346-831E-1F87C0F860EB}"/>
              </a:ext>
            </a:extLst>
          </p:cNvPr>
          <p:cNvCxnSpPr>
            <a:cxnSpLocks/>
            <a:stCxn id="60" idx="0"/>
            <a:endCxn id="55" idx="2"/>
          </p:cNvCxnSpPr>
          <p:nvPr/>
        </p:nvCxnSpPr>
        <p:spPr>
          <a:xfrm flipV="1">
            <a:off x="5436369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/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9AC0B1-A97C-4E8C-828A-86E4E70B2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97" y="5490520"/>
                <a:ext cx="4949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/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396E0A-ECCE-4220-B28F-030A8191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19" y="1228123"/>
                <a:ext cx="494943" cy="369332"/>
              </a:xfrm>
              <a:prstGeom prst="rect">
                <a:avLst/>
              </a:prstGeom>
              <a:blipFill>
                <a:blip r:embed="rId7"/>
                <a:stretch>
                  <a:fillRect t="-3279" r="-14815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8762E48-EEF4-45E1-8BAA-FE017CC90266}"/>
              </a:ext>
            </a:extLst>
          </p:cNvPr>
          <p:cNvCxnSpPr>
            <a:cxnSpLocks/>
            <a:stCxn id="52" idx="0"/>
            <a:endCxn id="61" idx="2"/>
          </p:cNvCxnSpPr>
          <p:nvPr/>
        </p:nvCxnSpPr>
        <p:spPr>
          <a:xfrm flipV="1">
            <a:off x="5436369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E1403E-130A-46E4-ADB4-CAE5BD3B675A}"/>
              </a:ext>
            </a:extLst>
          </p:cNvPr>
          <p:cNvSpPr/>
          <p:nvPr/>
        </p:nvSpPr>
        <p:spPr>
          <a:xfrm>
            <a:off x="6456657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759F013-57C3-4BE7-A358-BE89DB95B12F}"/>
              </a:ext>
            </a:extLst>
          </p:cNvPr>
          <p:cNvSpPr/>
          <p:nvPr/>
        </p:nvSpPr>
        <p:spPr>
          <a:xfrm>
            <a:off x="6456657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6635F9-7041-4CFB-9DC3-50506B3D4C47}"/>
              </a:ext>
            </a:extLst>
          </p:cNvPr>
          <p:cNvSpPr/>
          <p:nvPr/>
        </p:nvSpPr>
        <p:spPr>
          <a:xfrm>
            <a:off x="6456657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rnn cell</a:t>
            </a:r>
            <a:endParaRPr lang="ko-KR" altLang="en-US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1DED44-B728-4C24-8199-2AC9E40EF17A}"/>
              </a:ext>
            </a:extLst>
          </p:cNvPr>
          <p:cNvSpPr/>
          <p:nvPr/>
        </p:nvSpPr>
        <p:spPr>
          <a:xfrm>
            <a:off x="6456657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91AADFE-0883-4089-8AB9-267149A7E3D8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flipV="1">
            <a:off x="6969462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9E3E16B-3F0F-471F-A8DB-0FEF2FE2419A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V="1">
            <a:off x="6969462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6EC31CE-6194-47F2-BA5A-4BFC5CBD7C4A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6969462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C9CF6E8-BC52-4246-96EA-204ADC083BB0}"/>
              </a:ext>
            </a:extLst>
          </p:cNvPr>
          <p:cNvCxnSpPr>
            <a:cxnSpLocks/>
            <a:stCxn id="71" idx="0"/>
            <a:endCxn id="66" idx="2"/>
          </p:cNvCxnSpPr>
          <p:nvPr/>
        </p:nvCxnSpPr>
        <p:spPr>
          <a:xfrm flipV="1">
            <a:off x="6969462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/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484552F-1BD5-4D19-9F40-9E273BB6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90" y="5490520"/>
                <a:ext cx="49494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/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AEED8C7-9C0F-43FB-B869-3B3F1901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12" y="1228123"/>
                <a:ext cx="494943" cy="369332"/>
              </a:xfrm>
              <a:prstGeom prst="rect">
                <a:avLst/>
              </a:prstGeom>
              <a:blipFill>
                <a:blip r:embed="rId9"/>
                <a:stretch>
                  <a:fillRect t="-3279" r="-13580"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D07BEB5-CC12-4374-B141-2883C46F0D31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V="1">
            <a:off x="6969462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FFADF56-EE84-46B8-BBE0-94A19DDF6E46}"/>
              </a:ext>
            </a:extLst>
          </p:cNvPr>
          <p:cNvSpPr/>
          <p:nvPr/>
        </p:nvSpPr>
        <p:spPr>
          <a:xfrm>
            <a:off x="7985932" y="1931773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2D2A52-F3FF-41F3-A62E-C512BACEEF86}"/>
              </a:ext>
            </a:extLst>
          </p:cNvPr>
          <p:cNvSpPr/>
          <p:nvPr/>
        </p:nvSpPr>
        <p:spPr>
          <a:xfrm>
            <a:off x="7985932" y="2833816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8DCAE8C-C0CC-4FF6-840E-5137C7726B0F}"/>
              </a:ext>
            </a:extLst>
          </p:cNvPr>
          <p:cNvSpPr/>
          <p:nvPr/>
        </p:nvSpPr>
        <p:spPr>
          <a:xfrm>
            <a:off x="7985932" y="3735859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rnn</a:t>
            </a:r>
            <a:r>
              <a:rPr lang="en-US" altLang="ko-KR" sz="1200" dirty="0"/>
              <a:t> cell</a:t>
            </a:r>
            <a:endParaRPr lang="ko-KR" altLang="en-US" sz="12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9D48891-5979-462A-9E6F-DF436D67435B}"/>
              </a:ext>
            </a:extLst>
          </p:cNvPr>
          <p:cNvSpPr/>
          <p:nvPr/>
        </p:nvSpPr>
        <p:spPr>
          <a:xfrm>
            <a:off x="7985932" y="4637902"/>
            <a:ext cx="1025610" cy="518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4259613-4666-4808-81BE-AF79241707FD}"/>
              </a:ext>
            </a:extLst>
          </p:cNvPr>
          <p:cNvCxnSpPr>
            <a:stCxn id="77" idx="0"/>
            <a:endCxn id="76" idx="2"/>
          </p:cNvCxnSpPr>
          <p:nvPr/>
        </p:nvCxnSpPr>
        <p:spPr>
          <a:xfrm flipV="1">
            <a:off x="8498737" y="4254843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8E5987F-0185-4602-8583-E14C15AE7D5F}"/>
              </a:ext>
            </a:extLst>
          </p:cNvPr>
          <p:cNvCxnSpPr>
            <a:cxnSpLocks/>
            <a:stCxn id="76" idx="0"/>
            <a:endCxn id="75" idx="2"/>
          </p:cNvCxnSpPr>
          <p:nvPr/>
        </p:nvCxnSpPr>
        <p:spPr>
          <a:xfrm flipV="1">
            <a:off x="8498737" y="3352800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B52318-A9BD-4B62-9C9C-569115EF1E85}"/>
              </a:ext>
            </a:extLst>
          </p:cNvPr>
          <p:cNvCxnSpPr>
            <a:cxnSpLocks/>
            <a:stCxn id="75" idx="0"/>
            <a:endCxn id="74" idx="2"/>
          </p:cNvCxnSpPr>
          <p:nvPr/>
        </p:nvCxnSpPr>
        <p:spPr>
          <a:xfrm flipV="1">
            <a:off x="8498737" y="2450757"/>
            <a:ext cx="0" cy="3830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B24DE26-CFF1-4C8E-9F17-76D65E18FE9E}"/>
              </a:ext>
            </a:extLst>
          </p:cNvPr>
          <p:cNvCxnSpPr>
            <a:cxnSpLocks/>
            <a:stCxn id="82" idx="0"/>
            <a:endCxn id="77" idx="2"/>
          </p:cNvCxnSpPr>
          <p:nvPr/>
        </p:nvCxnSpPr>
        <p:spPr>
          <a:xfrm flipV="1">
            <a:off x="8498737" y="5156886"/>
            <a:ext cx="0" cy="333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/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799825B-3727-4F39-BEAD-2E2ACE9A9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65" y="5490520"/>
                <a:ext cx="494943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/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BF48FFA-1D5D-4577-9AE3-29EAE2474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587" y="1228123"/>
                <a:ext cx="494943" cy="369332"/>
              </a:xfrm>
              <a:prstGeom prst="rect">
                <a:avLst/>
              </a:prstGeom>
              <a:blipFill>
                <a:blip r:embed="rId11"/>
                <a:stretch>
                  <a:fillRect t="-3279" r="-13415"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629E2DD-AF5D-4C9D-A4F6-09DB868A4783}"/>
              </a:ext>
            </a:extLst>
          </p:cNvPr>
          <p:cNvCxnSpPr>
            <a:cxnSpLocks/>
            <a:stCxn id="74" idx="0"/>
            <a:endCxn id="83" idx="2"/>
          </p:cNvCxnSpPr>
          <p:nvPr/>
        </p:nvCxnSpPr>
        <p:spPr>
          <a:xfrm flipV="1">
            <a:off x="8498737" y="1597455"/>
            <a:ext cx="5322" cy="33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815E4C6-6DA5-4D42-91ED-3F66369B1AD1}"/>
              </a:ext>
            </a:extLst>
          </p:cNvPr>
          <p:cNvCxnSpPr>
            <a:stCxn id="4" idx="0"/>
            <a:endCxn id="44" idx="2"/>
          </p:cNvCxnSpPr>
          <p:nvPr/>
        </p:nvCxnSpPr>
        <p:spPr>
          <a:xfrm rot="16200000" flipH="1">
            <a:off x="1518850" y="2775122"/>
            <a:ext cx="3225113" cy="153841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CE3D1875-2CB4-436C-AE05-90119209B77C}"/>
              </a:ext>
            </a:extLst>
          </p:cNvPr>
          <p:cNvCxnSpPr>
            <a:cxnSpLocks/>
            <a:stCxn id="41" idx="0"/>
            <a:endCxn id="55" idx="2"/>
          </p:cNvCxnSpPr>
          <p:nvPr/>
        </p:nvCxnSpPr>
        <p:spPr>
          <a:xfrm rot="16200000" flipH="1">
            <a:off x="3055935" y="2776452"/>
            <a:ext cx="3225113" cy="1535754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F6B08CAB-8D3D-465C-8842-62587DF50E0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rot="16200000" flipH="1">
            <a:off x="4590358" y="2777783"/>
            <a:ext cx="3225113" cy="1533093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8E42217-28B5-48AF-BBDD-02F0226A727A}"/>
              </a:ext>
            </a:extLst>
          </p:cNvPr>
          <p:cNvCxnSpPr>
            <a:cxnSpLocks/>
            <a:stCxn id="63" idx="0"/>
            <a:endCxn id="77" idx="2"/>
          </p:cNvCxnSpPr>
          <p:nvPr/>
        </p:nvCxnSpPr>
        <p:spPr>
          <a:xfrm rot="16200000" flipH="1">
            <a:off x="6121542" y="2779692"/>
            <a:ext cx="3225113" cy="1529275"/>
          </a:xfrm>
          <a:prstGeom prst="curvedConnector5">
            <a:avLst>
              <a:gd name="adj1" fmla="val -7088"/>
              <a:gd name="adj2" fmla="val 50000"/>
              <a:gd name="adj3" fmla="val 107088"/>
            </a:avLst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BCDDC87-6FC0-465C-A987-8E00153B2E47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875005" y="3093308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81F101-A183-46A3-88B6-42493D690A2B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>
            <a:off x="2875005" y="3995351"/>
            <a:ext cx="5128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8A36012A-E62C-46EE-971E-6FB0724552F0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4413420" y="3093308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BABE5DD-8F79-4747-B2F0-F5519D8CDC3E}"/>
              </a:ext>
            </a:extLst>
          </p:cNvPr>
          <p:cNvCxnSpPr>
            <a:cxnSpLocks/>
            <a:stCxn id="43" idx="3"/>
            <a:endCxn id="54" idx="1"/>
          </p:cNvCxnSpPr>
          <p:nvPr/>
        </p:nvCxnSpPr>
        <p:spPr>
          <a:xfrm>
            <a:off x="4413420" y="3995351"/>
            <a:ext cx="5101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269C3CE-52C8-4A5E-AF46-56124F7DD475}"/>
              </a:ext>
            </a:extLst>
          </p:cNvPr>
          <p:cNvCxnSpPr>
            <a:cxnSpLocks/>
            <a:stCxn id="53" idx="3"/>
            <a:endCxn id="64" idx="1"/>
          </p:cNvCxnSpPr>
          <p:nvPr/>
        </p:nvCxnSpPr>
        <p:spPr>
          <a:xfrm>
            <a:off x="5949174" y="3093308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60AB85E1-F5BB-4558-8E22-AD271FFAC678}"/>
              </a:ext>
            </a:extLst>
          </p:cNvPr>
          <p:cNvCxnSpPr>
            <a:cxnSpLocks/>
            <a:stCxn id="54" idx="3"/>
            <a:endCxn id="65" idx="1"/>
          </p:cNvCxnSpPr>
          <p:nvPr/>
        </p:nvCxnSpPr>
        <p:spPr>
          <a:xfrm>
            <a:off x="5949174" y="3995351"/>
            <a:ext cx="5074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2E3DEDAC-A642-4C80-8333-346C55212DB7}"/>
              </a:ext>
            </a:extLst>
          </p:cNvPr>
          <p:cNvCxnSpPr>
            <a:cxnSpLocks/>
            <a:stCxn id="64" idx="3"/>
            <a:endCxn id="75" idx="1"/>
          </p:cNvCxnSpPr>
          <p:nvPr/>
        </p:nvCxnSpPr>
        <p:spPr>
          <a:xfrm>
            <a:off x="7482267" y="3093308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624C6F9-A976-4D50-A3BB-57F332891908}"/>
              </a:ext>
            </a:extLst>
          </p:cNvPr>
          <p:cNvCxnSpPr>
            <a:cxnSpLocks/>
            <a:stCxn id="65" idx="3"/>
            <a:endCxn id="76" idx="1"/>
          </p:cNvCxnSpPr>
          <p:nvPr/>
        </p:nvCxnSpPr>
        <p:spPr>
          <a:xfrm>
            <a:off x="7482267" y="3995351"/>
            <a:ext cx="5036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39325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575</Words>
  <Application>Microsoft Macintosh PowerPoint</Application>
  <PresentationFormat>와이드스크린</PresentationFormat>
  <Paragraphs>434</Paragraphs>
  <Slides>52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7" baseType="lpstr">
      <vt:lpstr>맑은 고딕</vt:lpstr>
      <vt:lpstr>Arial</vt:lpstr>
      <vt:lpstr>Cambria Math</vt:lpstr>
      <vt:lpstr>Times New Roman</vt:lpstr>
      <vt:lpstr>Office 테마</vt:lpstr>
      <vt:lpstr>Illustration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김기현</dc:creator>
  <cp:lastModifiedBy>김기현</cp:lastModifiedBy>
  <cp:revision>99</cp:revision>
  <dcterms:created xsi:type="dcterms:W3CDTF">2017-12-25T21:25:09Z</dcterms:created>
  <dcterms:modified xsi:type="dcterms:W3CDTF">2018-07-07T22:41:05Z</dcterms:modified>
</cp:coreProperties>
</file>